
<file path=[Content_Types].xml><?xml version="1.0" encoding="utf-8"?>
<Types xmlns="http://schemas.openxmlformats.org/package/2006/content-types">
  <Default Extension="bin" ContentType="image/jpeg"/>
  <Default Extension="rels" ContentType="application/vnd.openxmlformats-package.relationships+xml"/>
  <Default Extension="xml" ContentType="application/vnd.openxmlformats-officedocument.presentationml.presentation.main+xml"/>
  <Default Extension="psmdcp" ContentType="application/vnd.openxmlformats-package.core-properties+xml"/>
  <Override PartName="/ppt/presProps.xml" ContentType="application/vnd.openxmlformats-officedocument.presentationml.presProps+xml"/>
  <Override PartName="/ppt/slideMasters/slideMaster.xml" ContentType="application/vnd.openxmlformats-officedocument.presentationml.slideMaster+xml"/>
  <Override PartName="/ppt/slideLayouts/slideLayout.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theme/theme.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a.xml" ContentType="application/vnd.openxmlformats-officedocument.presentationml.slideLayout+xml"/>
  <Override PartName="/ppt/slideLayouts/slideLayoutb.xml" ContentType="application/vnd.openxmlformats-officedocument.presentationml.slideLayout+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slides/slide.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media/image.bin" ContentType="image/png"/>
  <Override PartName="/ppt/media/image2.bin" ContentType="image/png"/>
  <Override PartName="/ppt/slides/slide4.xml" ContentType="application/vnd.openxmlformats-officedocument.presentationml.slide+xml"/>
  <Override PartName="/ppt/media/image3.bin" ContentType="image/jpg"/>
  <Override PartName="/ppt/media/image4.bin" ContentType="image/png"/>
  <Override PartName="/ppt/slides/slide5.xml" ContentType="application/vnd.openxmlformats-officedocument.presentationml.slide+xml"/>
  <Override PartName="/ppt/media/image5.bin" ContentType="image/png"/>
  <Override PartName="/ppt/media/image6.bin" ContentType="image/png"/>
  <Override PartName="/ppt/media/image7.bin" ContentType="image/png"/>
  <Override PartName="/ppt/media/image8.bin" ContentType="image/png"/>
  <Override PartName="/ppt/media/image9.bin" ContentType="image/png"/>
  <Override PartName="/ppt/slides/slide6.xml" ContentType="application/vnd.openxmlformats-officedocument.presentationml.slide+xml"/>
  <Override PartName="/ppt/media/imagea.bin" ContentType="image/jpg"/>
  <Override PartName="/ppt/slides/slide7.xml" ContentType="application/vnd.openxmlformats-officedocument.presentationml.slide+xml"/>
  <Override PartName="/ppt/media/imageb.bin" ContentType="image/jpg"/>
  <Override PartName="/ppt/slides/slide8.xml" ContentType="application/vnd.openxmlformats-officedocument.presentationml.slide+xml"/>
  <Override PartName="/ppt/slides/slide9.xml" ContentType="application/vnd.openxmlformats-officedocument.presentationml.slide+xml"/>
  <Override PartName="/ppt/media/imagec.bin" ContentType="image/gif"/>
  <Override PartName="/ppt/slides/slidea.xml" ContentType="application/vnd.openxmlformats-officedocument.presentationml.slide+xml"/>
  <Override PartName="/ppt/slides/slideb.xml" ContentType="application/vnd.openxmlformats-officedocument.presentationml.slide+xml"/>
  <Override PartName="/ppt/media/imaged.bin" ContentType="image/jpg"/>
  <Override PartName="/ppt/slides/slidec.xml" ContentType="application/vnd.openxmlformats-officedocument.presentationml.slide+xml"/>
  <Override PartName="/ppt/media/imagee.bin" ContentType="image/jpg"/>
  <Override PartName="/ppt/media/imagef.bin" ContentType="image/gif"/>
  <Override PartName="/ppt/slides/slided.xml" ContentType="application/vnd.openxmlformats-officedocument.presentationml.slide+xml"/>
  <Override PartName="/ppt/media/image10.bin" ContentType="image/png"/>
  <Override PartName="/ppt/media/image11.bin" ContentType="image/png"/>
  <Override PartName="/ppt/media/image12.bin" ContentType="image/png"/>
  <Override PartName="/ppt/slides/slidee.xml" ContentType="application/vnd.openxmlformats-officedocument.presentationml.slide+xml"/>
  <Override PartName="/ppt/slides/slidef.xml" ContentType="application/vnd.openxmlformats-officedocument.presentationml.slide+xml"/>
  <Override PartName="/ppt/media/image13.bin" ContentType="image/jpg"/>
  <Override PartName="/ppt/slides/slide10.xml" ContentType="application/vnd.openxmlformats-officedocument.presentationml.slide+xml"/>
  <Override PartName="/ppt/media/image14.bin" ContentType="image/jpg"/>
  <Override PartName="/ppt/slides/slide11.xml" ContentType="application/vnd.openxmlformats-officedocument.presentationml.slide+xml"/>
  <Override PartName="/ppt/media/image15.bin" ContentType="image/gif"/>
  <Override PartName="/ppt/slides/slide12.xml" ContentType="application/vnd.openxmlformats-officedocument.presentationml.slide+xml"/>
  <Override PartName="/ppt/slides/slide13.xml" ContentType="application/vnd.openxmlformats-officedocument.presentationml.slide+xml"/>
  <Override PartName="/ppt/media/image16.bin" ContentType="image/jpg"/>
  <Override PartName="/ppt/slides/slide14.xml" ContentType="application/vnd.openxmlformats-officedocument.presentationml.slide+xml"/>
  <Override PartName="/ppt/media/image17.bin" ContentType="image/jpg"/>
  <Override PartName="/ppt/slides/slide15.xml" ContentType="application/vnd.openxmlformats-officedocument.presentationml.slide+xml"/>
  <Override PartName="/ppt/media/image18.bin" ContentType="image/jpg"/>
  <Override PartName="/ppt/media/image19.bin" ContentType="image/jpg"/>
  <Override PartName="/ppt/slides/slide16.xml" ContentType="application/vnd.openxmlformats-officedocument.presentationml.slide+xml"/>
</Types>
</file>

<file path=_rels/.rels>&#65279;<?xml version="1.0" encoding="utf-8"?><Relationships xmlns="http://schemas.openxmlformats.org/package/2006/relationships"><Relationship Type="http://schemas.openxmlformats.org/package/2006/relationships/metadata/thumbnail" Target="/docProps/thumbnail.bin" Id="rId2" /><Relationship Type="http://schemas.openxmlformats.org/officeDocument/2006/relationships/officeDocument" Target="/ppt/presentation.xml" Id="Red45580b60eb4840" /><Relationship Type="http://schemas.openxmlformats.org/officeDocument/2006/relationships/extended-properties" Target="/docProps/app.xml" Id="rId4" /><Relationship Type="http://schemas.openxmlformats.org/package/2006/relationships/metadata/core-properties" Target="/package/services/metadata/core-properties/3e834bf98a484230a1a6d77e6dc38477.psmdcp" Id="Rd14f4b5281ec4607"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3eb80ee17c794cec"/>
    <p:sldId id="260" r:id="R689ce83fd5b3407b"/>
    <p:sldId id="263" r:id="Rf0015b3c28464fa3"/>
    <p:sldId id="268" r:id="R6446fd1bcccc4a8b"/>
    <p:sldId id="273" r:id="R472f3630c82b414a"/>
    <p:sldId id="281" r:id="R941733b078484168"/>
    <p:sldId id="297" r:id="Rce2503e3de184f30"/>
    <p:sldId id="301" r:id="R756e53124df54b43"/>
    <p:sldId id="308" r:id="Rcaf93ca3878d4094"/>
    <p:sldId id="315" r:id="R3515604130a441d1"/>
    <p:sldId id="321" r:id="Ra121d49969fd4332"/>
    <p:sldId id="325" r:id="R44b03f8f4fc242a3"/>
    <p:sldId id="330" r:id="R00190612f61a49e4"/>
    <p:sldId id="338" r:id="Rb64d756f748e42f9"/>
    <p:sldId id="340" r:id="R05dfcd66e32c43e7"/>
    <p:sldId id="345" r:id="Rc51525313e29403d"/>
    <p:sldId id="350" r:id="R4e9241bfa6de435f"/>
    <p:sldId id="355" r:id="R3ddddcb2774d4b2f"/>
    <p:sldId id="359" r:id="R6e3c3312b26c4a55"/>
    <p:sldId id="363" r:id="R2d7f1a18212e4130"/>
    <p:sldId id="367" r:id="R0f1d9029e1f94a39"/>
    <p:sldId id="372" r:id="Rd9ea39a582244366"/>
  </p:sldIdLst>
  <p:sldSz cx="10153650" cy="5715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95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&#65279;<?xml version="1.0" encoding="utf-8"?><Relationships xmlns="http://schemas.openxmlformats.org/package/2006/relationships"><Relationship Type="http://schemas.openxmlformats.org/officeDocument/2006/relationships/presProps" Target="/ppt/presProps.xml" Id="rId3" /><Relationship Type="http://schemas.openxmlformats.org/officeDocument/2006/relationships/slideMaster" Target="/ppt/slideMasters/slideMaster.xml" Id="rId1" /><Relationship Type="http://schemas.openxmlformats.org/officeDocument/2006/relationships/tableStyles" Target="/ppt/tableStyles.xml" Id="rId6" /><Relationship Type="http://schemas.openxmlformats.org/officeDocument/2006/relationships/theme" Target="/ppt/slideMasters/theme/theme.xml" Id="rId5" /><Relationship Type="http://schemas.openxmlformats.org/officeDocument/2006/relationships/viewProps" Target="/ppt/viewProps.xml" Id="rId4" /><Relationship Type="http://schemas.openxmlformats.org/officeDocument/2006/relationships/slide" Target="/ppt/slides/slide.xml" Id="R3eb80ee17c794cec" /><Relationship Type="http://schemas.openxmlformats.org/officeDocument/2006/relationships/slide" Target="/ppt/slides/slide2.xml" Id="R689ce83fd5b3407b" /><Relationship Type="http://schemas.openxmlformats.org/officeDocument/2006/relationships/slide" Target="/ppt/slides/slide3.xml" Id="Rf0015b3c28464fa3" /><Relationship Type="http://schemas.openxmlformats.org/officeDocument/2006/relationships/slide" Target="/ppt/slides/slide4.xml" Id="R6446fd1bcccc4a8b" /><Relationship Type="http://schemas.openxmlformats.org/officeDocument/2006/relationships/slide" Target="/ppt/slides/slide5.xml" Id="R472f3630c82b414a" /><Relationship Type="http://schemas.openxmlformats.org/officeDocument/2006/relationships/slide" Target="/ppt/slides/slide6.xml" Id="R941733b078484168" /><Relationship Type="http://schemas.openxmlformats.org/officeDocument/2006/relationships/slide" Target="/ppt/slides/slide7.xml" Id="Rce2503e3de184f30" /><Relationship Type="http://schemas.openxmlformats.org/officeDocument/2006/relationships/slide" Target="/ppt/slides/slide8.xml" Id="R756e53124df54b43" /><Relationship Type="http://schemas.openxmlformats.org/officeDocument/2006/relationships/slide" Target="/ppt/slides/slide9.xml" Id="Rcaf93ca3878d4094" /><Relationship Type="http://schemas.openxmlformats.org/officeDocument/2006/relationships/slide" Target="/ppt/slides/slidea.xml" Id="R3515604130a441d1" /><Relationship Type="http://schemas.openxmlformats.org/officeDocument/2006/relationships/slide" Target="/ppt/slides/slideb.xml" Id="Ra121d49969fd4332" /><Relationship Type="http://schemas.openxmlformats.org/officeDocument/2006/relationships/slide" Target="/ppt/slides/slidec.xml" Id="R44b03f8f4fc242a3" /><Relationship Type="http://schemas.openxmlformats.org/officeDocument/2006/relationships/slide" Target="/ppt/slides/slided.xml" Id="R00190612f61a49e4" /><Relationship Type="http://schemas.openxmlformats.org/officeDocument/2006/relationships/slide" Target="/ppt/slides/slidee.xml" Id="Rb64d756f748e42f9" /><Relationship Type="http://schemas.openxmlformats.org/officeDocument/2006/relationships/slide" Target="/ppt/slides/slidef.xml" Id="R05dfcd66e32c43e7" /><Relationship Type="http://schemas.openxmlformats.org/officeDocument/2006/relationships/slide" Target="/ppt/slides/slide10.xml" Id="Rc51525313e29403d" /><Relationship Type="http://schemas.openxmlformats.org/officeDocument/2006/relationships/slide" Target="/ppt/slides/slide11.xml" Id="R4e9241bfa6de435f" /><Relationship Type="http://schemas.openxmlformats.org/officeDocument/2006/relationships/slide" Target="/ppt/slides/slide12.xml" Id="R3ddddcb2774d4b2f" /><Relationship Type="http://schemas.openxmlformats.org/officeDocument/2006/relationships/slide" Target="/ppt/slides/slide13.xml" Id="R6e3c3312b26c4a55" /><Relationship Type="http://schemas.openxmlformats.org/officeDocument/2006/relationships/slide" Target="/ppt/slides/slide14.xml" Id="R2d7f1a18212e4130" /><Relationship Type="http://schemas.openxmlformats.org/officeDocument/2006/relationships/slide" Target="/ppt/slides/slide15.xml" Id="R0f1d9029e1f94a39" /><Relationship Type="http://schemas.openxmlformats.org/officeDocument/2006/relationships/slide" Target="/ppt/slides/slide16.xml" Id="Rd9ea39a582244366" /></Relationships>
</file>

<file path=ppt/slideLayouts/_rels/slideLayout.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a.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b.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slideLayout.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E85F6-1ED5-45A6-94B2-EEF3BC0F9FE3}" type="datetimeFigureOut">
              <a:rPr lang="en-US" smtClean="0"/>
              <a:t>3/14/2011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E85F6-1ED5-45A6-94B2-EEF3BC0F9FE3}" type="datetimeFigureOut">
              <a:rPr lang="en-US" smtClean="0"/>
              <a:t>3/14/2011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E85F6-1ED5-45A6-94B2-EEF3BC0F9FE3}" type="datetimeFigureOut">
              <a:rPr lang="en-US" smtClean="0"/>
              <a:t>3/14/2011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a.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b.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Masters/_rels/slideMaster.xml.rels>&#65279;<?xml version="1.0" encoding="utf-8"?><Relationships xmlns="http://schemas.openxmlformats.org/package/2006/relationships"><Relationship Type="http://schemas.openxmlformats.org/officeDocument/2006/relationships/slideLayout" Target="/ppt/slideLayouts/slideLayout.xml" Id="rId7" /><Relationship Type="http://schemas.openxmlformats.org/officeDocument/2006/relationships/slideLayout" Target="/ppt/slideLayouts/slideLayout2.xml" Id="rId8" /><Relationship Type="http://schemas.openxmlformats.org/officeDocument/2006/relationships/slideLayout" Target="/ppt/slideLayouts/slideLayout3.xml" Id="rId3" /><Relationship Type="http://schemas.openxmlformats.org/officeDocument/2006/relationships/theme" Target="/ppt/slideMasters/theme/theme.xml" Id="rId12" /><Relationship Type="http://schemas.openxmlformats.org/officeDocument/2006/relationships/slideLayout" Target="/ppt/slideLayouts/slideLayout4.xml" Id="rId2" /><Relationship Type="http://schemas.openxmlformats.org/officeDocument/2006/relationships/slideLayout" Target="/ppt/slideLayouts/slideLayout5.xml" Id="rId1" /><Relationship Type="http://schemas.openxmlformats.org/officeDocument/2006/relationships/slideLayout" Target="/ppt/slideLayouts/slideLayout6.xml" Id="rId6" /><Relationship Type="http://schemas.openxmlformats.org/officeDocument/2006/relationships/slideLayout" Target="/ppt/slideLayouts/slideLayout7.xml" Id="rId11" /><Relationship Type="http://schemas.openxmlformats.org/officeDocument/2006/relationships/slideLayout" Target="/ppt/slideLayouts/slideLayout8.xml" Id="rId5" /><Relationship Type="http://schemas.openxmlformats.org/officeDocument/2006/relationships/slideLayout" Target="/ppt/slideLayouts/slideLayout9.xml" Id="rId10" /><Relationship Type="http://schemas.openxmlformats.org/officeDocument/2006/relationships/slideLayout" Target="/ppt/slideLayouts/slideLayouta.xml" Id="rId4" /><Relationship Type="http://schemas.openxmlformats.org/officeDocument/2006/relationships/slideLayout" Target="/ppt/slideLayouts/slideLayoutb.xml" Id="rId9" /></Relationships>
</file>

<file path=ppt/slideMasters/slideMaster.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E85F6-1ED5-45A6-94B2-EEF3BC0F9FE3}" type="datetimeFigureOut">
              <a:rPr lang="en-US" smtClean="0"/>
              <a:t>3/14/2011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BC6D1-944B-43E0-8A0C-9CBA9329B3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theme/theme.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0.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4.bin" Id="R45d09ca74ecf4d7d" /></Relationships>
</file>

<file path=ppt/slides/_rels/slide11.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5.bin" Id="R9ad5af4760274053" /></Relationships>
</file>

<file path=ppt/slides/_rels/slide12.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6.bin" Id="R95ff51ecdc61475f" /></Relationships>
</file>

<file path=ppt/slides/_rels/slide1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7.bin" Id="Ra7b82c4d49054313" /></Relationships>
</file>

<file path=ppt/slides/_rels/slide1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8.bin" Id="R5a0dc387446240ed" /><Relationship Type="http://schemas.openxmlformats.org/officeDocument/2006/relationships/image" Target="/ppt/media/image19.bin" Id="R66d598e9c24a4845" /></Relationships>
</file>

<file path=ppt/slides/_rels/slide16.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2.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bin" Id="R519b5d4249b242d5" /><Relationship Type="http://schemas.openxmlformats.org/officeDocument/2006/relationships/image" Target="/ppt/media/image2.bin" Id="Rb708489259984266" /></Relationships>
</file>

<file path=ppt/slides/_rels/slide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bin" Id="R96dbdf7246154408" /><Relationship Type="http://schemas.openxmlformats.org/officeDocument/2006/relationships/image" Target="/ppt/media/image4.bin" Id="Rd4bfdd50f7ab4a4d" /></Relationships>
</file>

<file path=ppt/slides/_rels/slide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bin" Id="Rf4b0c8bc7d4643eb" /><Relationship Type="http://schemas.openxmlformats.org/officeDocument/2006/relationships/image" Target="/ppt/media/image6.bin" Id="Re30d0f4f36ad469d" /><Relationship Type="http://schemas.openxmlformats.org/officeDocument/2006/relationships/image" Target="/ppt/media/image7.bin" Id="R57240a9d04ba4cc2" /><Relationship Type="http://schemas.openxmlformats.org/officeDocument/2006/relationships/image" Target="/ppt/media/image8.bin" Id="Rdcf49c1739034316" /><Relationship Type="http://schemas.openxmlformats.org/officeDocument/2006/relationships/image" Target="/ppt/media/image9.bin" Id="R8f32dadc744a43b2" /></Relationships>
</file>

<file path=ppt/slides/_rels/slide6.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a.bin" Id="Re7123f59f8644feb" /></Relationships>
</file>

<file path=ppt/slides/_rels/slide7.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b.bin" Id="R86767fc960fa4348" /></Relationships>
</file>

<file path=ppt/slides/_rels/slide8.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9.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c.bin" Id="R8cd791e51c57469c" /></Relationships>
</file>

<file path=ppt/slides/_rels/slidea.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d.bin" Id="R64cc49f9fcfc4f8e" /></Relationships>
</file>

<file path=ppt/slides/_rels/slidec.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e.bin" Id="R5047d9b0775949d2" /><Relationship Type="http://schemas.openxmlformats.org/officeDocument/2006/relationships/image" Target="/ppt/media/imagef.bin" Id="R09ede4e8c270439b" /></Relationships>
</file>

<file path=ppt/slides/_rels/slide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0.bin" Id="R5585c6c5b3d248ff" /><Relationship Type="http://schemas.openxmlformats.org/officeDocument/2006/relationships/image" Target="/ppt/media/image11.bin" Id="Rb767f7f45f79477a" /><Relationship Type="http://schemas.openxmlformats.org/officeDocument/2006/relationships/image" Target="/ppt/media/image12.bin" Id="R9c04cec6a02d40ec" /></Relationships>
</file>

<file path=ppt/slides/_rels/slidee.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3.bin" Id="Rb613ba56df314cd1" /></Relationships>
</file>

<file path=ppt/slides/slide.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258" name="Title"/>
          <p:cNvSpPr txBox="1"/>
          <p:nvPr/>
        </p:nvSpPr>
        <p:spPr>
          <a:xfrm xmlns:a="http://schemas.openxmlformats.org/drawingml/2006/main">
            <a:off x="400050" y="2133600"/>
            <a:ext cx="6810375" cy="16192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Attitude</a:t>
            </a:r>
          </a:p>
        </p:txBody>
      </p:sp>
      <p:sp>
        <p:nvSpPr>
          <p:cNvPr id="259" name="SubTitle"/>
          <p:cNvSpPr txBox="1"/>
          <p:nvPr/>
        </p:nvSpPr>
        <p:spPr>
          <a:xfrm xmlns:a="http://schemas.openxmlformats.org/drawingml/2006/main">
            <a:off x="400050" y="3771900"/>
            <a:ext cx="6810375" cy="12573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subtitle</a:t>
            </a:r>
          </a:p>
        </p:txBody>
      </p:sp>
    </p:spTree>
  </p:cSld>
</p:sld>
</file>

<file path=ppt/slides/slide10.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346" name="black_bear_inside-1920x1080.jpg"/>
          <p:cNvPicPr>
            <a:picLocks xmlns:a="http://schemas.openxmlformats.org/drawingml/2006/main" noChangeAspect="1"/>
          </p:cNvPicPr>
          <p:nvPr/>
        </p:nvPicPr>
        <p:blipFill>
          <a:blip xmlns:r="http://schemas.openxmlformats.org/officeDocument/2006/relationships" xmlns:a="http://schemas.openxmlformats.org/drawingml/2006/main" r:embed="R45d09ca74ecf4d7d"/>
          <a:stretch xmlns:a="http://schemas.openxmlformats.org/drawingml/2006/main">
            <a:fillRect/>
          </a:stretch>
        </p:blipFill>
        <p:spPr>
          <a:xfrm xmlns:a="http://schemas.openxmlformats.org/drawingml/2006/main">
            <a:off x="0" y="0"/>
            <a:ext cx="10134600" cy="5705475"/>
          </a:xfrm>
          <a:prstGeom xmlns:a="http://schemas.openxmlformats.org/drawingml/2006/main" prst="rect"/>
          <a:effectLst xmlns:a="http://schemas.openxmlformats.org/drawingml/2006/main"/>
        </p:spPr>
      </p:pic>
      <p:sp>
        <p:nvSpPr>
          <p:cNvPr id="347" name="Body"/>
          <p:cNvSpPr txBox="1"/>
          <p:nvPr/>
        </p:nvSpPr>
        <p:spPr>
          <a:xfrm xmlns:a="http://schemas.openxmlformats.org/drawingml/2006/main">
            <a:off x="1857375" y="68580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HUMILITY</a:t>
            </a:r>
          </a:p>
          <a:p xmlns:a="http://schemas.openxmlformats.org/drawingml/2006/main">
            <a:pPr algn="l"/>
            <a:r>
              <a:rPr lang="en-US" sz="2025" b="0" i="0" u="none" spc="0" dirty="0" smtClean="0">
                <a:solidFill>
                  <a:srgbClr val="ffffff"/>
                </a:solidFill>
                <a:latin typeface="Lato"/>
              </a:rPr>
              <a:t>SERVICE</a:t>
            </a:r>
          </a:p>
          <a:p xmlns:a="http://schemas.openxmlformats.org/drawingml/2006/main">
            <a:pPr algn="l"/>
            <a:r>
              <a:rPr lang="en-US" sz="2025" b="0" i="0" u="none" spc="0" dirty="0" smtClean="0">
                <a:solidFill>
                  <a:srgbClr val="ffffff"/>
                </a:solidFill>
                <a:latin typeface="Lato"/>
              </a:rPr>
              <a:t>LOVE</a:t>
            </a:r>
          </a:p>
        </p:txBody>
      </p:sp>
      <p:sp>
        <p:nvSpPr>
          <p:cNvPr id="348" name="Title"/>
          <p:cNvSpPr txBox="1"/>
          <p:nvPr/>
        </p:nvSpPr>
        <p:spPr>
          <a:xfrm xmlns:a="http://schemas.openxmlformats.org/drawingml/2006/main">
            <a:off x="4381500" y="443865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CHECK YOUR ATTITUDE</a:t>
            </a:r>
          </a:p>
        </p:txBody>
      </p:sp>
      <p:sp>
        <p:nvSpPr>
          <p:cNvPr id="349" name="TextBox 1"/>
          <p:cNvSpPr txBox="1"/>
          <p:nvPr/>
        </p:nvSpPr>
        <p:spPr>
          <a:xfrm xmlns:a="http://schemas.openxmlformats.org/drawingml/2006/main">
            <a:off x="5934075" y="1800225"/>
            <a:ext cx="2857500" cy="6667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025" b="0" i="0" u="none" spc="0" dirty="0" smtClean="0">
                <a:solidFill>
                  <a:srgbClr val="ffffff"/>
                </a:solidFill>
                <a:latin typeface="Lato"/>
              </a:rPr>
              <a:t>CODE SWITCHING</a:t>
            </a:r>
          </a:p>
          <a:p xmlns:a="http://schemas.openxmlformats.org/drawingml/2006/main">
            <a:pPr algn="ctr"/>
            <a:r>
              <a:rPr lang="en-US" sz="1650" b="1" i="1" u="none" spc="0" dirty="0" smtClean="0">
                <a:solidFill>
                  <a:srgbClr val="ffffff"/>
                </a:solidFill>
                <a:latin typeface="Lato"/>
              </a:rPr>
              <a:t>"KEEPING IT REAL"</a:t>
            </a:r>
          </a:p>
        </p:txBody>
      </p:sp>
    </p:spTree>
  </p:cSld>
</p:sld>
</file>

<file path=ppt/slides/slide11.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51" name="vbbhd0067.mov"/>
          <p:cNvSpPr txBox="0"/>
          <p:nvPr/>
        </p:nvSpPr>
        <p:spPr>
          <a:xfrm xmlns:a="http://schemas.openxmlformats.org/drawingml/2006/main">
            <a:off x="-133350" y="0"/>
            <a:ext cx="10801350" cy="60674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352" name="Body"/>
          <p:cNvSpPr txBox="1"/>
          <p:nvPr/>
        </p:nvSpPr>
        <p:spPr>
          <a:xfrm xmlns:a="http://schemas.openxmlformats.org/drawingml/2006/main">
            <a:off x="523875" y="2857500"/>
            <a:ext cx="4752975" cy="20669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Aspire</a:t>
            </a:r>
          </a:p>
          <a:p xmlns:a="http://schemas.openxmlformats.org/drawingml/2006/main">
            <a:pPr algn="l"/>
            <a:r>
              <a:rPr lang="en-US" sz="2025" b="0" i="0" u="none" spc="0" dirty="0" smtClean="0">
                <a:solidFill>
                  <a:srgbClr val="ffffff"/>
                </a:solidFill>
                <a:latin typeface="Lato"/>
              </a:rPr>
              <a:t>Admire</a:t>
            </a:r>
          </a:p>
          <a:p xmlns:a="http://schemas.openxmlformats.org/drawingml/2006/main">
            <a:pPr algn="l"/>
            <a:r>
              <a:rPr lang="en-US" sz="2025" b="0" i="0" u="none" spc="0" dirty="0" smtClean="0">
                <a:solidFill>
                  <a:srgbClr val="ffffff"/>
                </a:solidFill>
                <a:latin typeface="Lato"/>
              </a:rPr>
              <a:t>Aid</a:t>
            </a:r>
          </a:p>
        </p:txBody>
      </p:sp>
      <p:sp>
        <p:nvSpPr>
          <p:cNvPr id="353" name="Title"/>
          <p:cNvSpPr txBox="1"/>
          <p:nvPr/>
        </p:nvSpPr>
        <p:spPr>
          <a:xfrm xmlns:a="http://schemas.openxmlformats.org/drawingml/2006/main">
            <a:off x="476250" y="1724025"/>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Mentoring: </a:t>
            </a:r>
          </a:p>
          <a:p xmlns:a="http://schemas.openxmlformats.org/drawingml/2006/main">
            <a:pPr algn="l"/>
            <a:r>
              <a:rPr lang="en-US" sz="3300" b="0" i="0" u="none" spc="0" dirty="0" smtClean="0">
                <a:solidFill>
                  <a:srgbClr val="ffffff"/>
                </a:solidFill>
                <a:latin typeface="Lato Black"/>
              </a:rPr>
              <a:t>3 PEOPLE TO HAVE</a:t>
            </a:r>
          </a:p>
          <a:p xmlns:a="http://schemas.openxmlformats.org/drawingml/2006/main">
            <a:pPr algn="l"/>
            <a:r>
              <a:rPr lang="en-US" sz="3300" b="0" i="0" u="none" spc="0" dirty="0" smtClean="0">
                <a:solidFill>
                  <a:srgbClr val="ffffff"/>
                </a:solidFill>
                <a:latin typeface="Lato Black"/>
              </a:rPr>
              <a:t>IN YOUR LIFE</a:t>
            </a:r>
          </a:p>
        </p:txBody>
      </p:sp>
      <p:pic>
        <p:nvPicPr>
          <p:cNvPr id="354" name="character_012.gif 1"/>
          <p:cNvPicPr>
            <a:picLocks xmlns:a="http://schemas.openxmlformats.org/drawingml/2006/main" noChangeAspect="1"/>
          </p:cNvPicPr>
          <p:nvPr/>
        </p:nvPicPr>
        <p:blipFill>
          <a:blip xmlns:r="http://schemas.openxmlformats.org/officeDocument/2006/relationships" xmlns:a="http://schemas.openxmlformats.org/drawingml/2006/main" r:embed="R9ad5af4760274053"/>
          <a:stretch xmlns:a="http://schemas.openxmlformats.org/drawingml/2006/main">
            <a:fillRect/>
          </a:stretch>
        </p:blipFill>
        <p:spPr>
          <a:xfrm xmlns:a="http://schemas.openxmlformats.org/drawingml/2006/main">
            <a:off x="5762625" y="295275"/>
            <a:ext cx="4114800" cy="2743200"/>
          </a:xfrm>
          <a:prstGeom xmlns:a="http://schemas.openxmlformats.org/drawingml/2006/main" prst="rect"/>
          <a:effectLst xmlns:a="http://schemas.openxmlformats.org/drawingml/2006/main"/>
        </p:spPr>
      </p:pic>
    </p:spTree>
  </p:cSld>
</p:sld>
</file>

<file path=ppt/slides/slide12.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356" name="YouTube sUpRvYSFrzg"/>
          <p:cNvSpPr txBox="0"/>
          <p:nvPr/>
        </p:nvSpPr>
        <p:spPr>
          <a:xfrm xmlns:a="http://schemas.openxmlformats.org/drawingml/2006/main">
            <a:off x="104775" y="85725"/>
            <a:ext cx="9858375" cy="55435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357" name="Body"/>
          <p:cNvSpPr txBox="1"/>
          <p:nvPr/>
        </p:nvSpPr>
        <p:spPr>
          <a:xfrm xmlns:a="http://schemas.openxmlformats.org/drawingml/2006/main">
            <a:off x="400050" y="1123950"/>
            <a:ext cx="9477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Everyone can be great...</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r"/>
            <a:r>
              <a:rPr lang="en-US" sz="2025" b="0" i="0" u="none" spc="0" dirty="0" smtClean="0">
                <a:solidFill>
                  <a:srgbClr val="ffffff"/>
                </a:solidFill>
                <a:latin typeface="Lato"/>
              </a:rPr>
              <a:t>Service is Creative</a:t>
            </a:r>
          </a:p>
          <a:p xmlns:a="http://schemas.openxmlformats.org/drawingml/2006/main">
            <a:pPr algn="r"/>
            <a:r>
              <a:rPr lang="en-US" sz="2025" b="0" i="0" u="none" spc="0" dirty="0" smtClean="0">
                <a:solidFill>
                  <a:srgbClr val="ffffff"/>
                </a:solidFill>
                <a:latin typeface="Lato"/>
              </a:rPr>
              <a:t>Empowering and Giving</a:t>
            </a:r>
          </a:p>
        </p:txBody>
      </p:sp>
      <p:sp>
        <p:nvSpPr>
          <p:cNvPr id="358"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SERVICE</a:t>
            </a:r>
          </a:p>
        </p:txBody>
      </p:sp>
    </p:spTree>
  </p:cSld>
</p:sld>
</file>

<file path=ppt/slides/slide13.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pic>
        <p:nvPicPr>
          <p:cNvPr id="360" name="https://sphotos-a.xx.fbcdn.net/hphotos-snc7/411969 12"/>
          <p:cNvPicPr>
            <a:picLocks xmlns:a="http://schemas.openxmlformats.org/drawingml/2006/main" noChangeAspect="1"/>
          </p:cNvPicPr>
          <p:nvPr/>
        </p:nvPicPr>
        <p:blipFill>
          <a:blip xmlns:r="http://schemas.openxmlformats.org/officeDocument/2006/relationships" xmlns:a="http://schemas.openxmlformats.org/drawingml/2006/main" r:embed="R95ff51ecdc61475f"/>
          <a:stretch xmlns:a="http://schemas.openxmlformats.org/drawingml/2006/main">
            <a:fillRect/>
          </a:stretch>
        </p:blipFill>
        <p:spPr>
          <a:xfrm xmlns:a="http://schemas.openxmlformats.org/drawingml/2006/main">
            <a:off x="247650" y="781050"/>
            <a:ext cx="5657850" cy="4152900"/>
          </a:xfrm>
          <a:prstGeom xmlns:a="http://schemas.openxmlformats.org/drawingml/2006/main" prst="rect"/>
          <a:effectLst xmlns:a="http://schemas.openxmlformats.org/drawingml/2006/main"/>
        </p:spPr>
      </p:pic>
      <p:sp>
        <p:nvSpPr>
          <p:cNvPr id="361" name="TextBox 1"/>
          <p:cNvSpPr txBox="1"/>
          <p:nvPr/>
        </p:nvSpPr>
        <p:spPr>
          <a:xfrm xmlns:a="http://schemas.openxmlformats.org/drawingml/2006/main">
            <a:off x="6334125" y="1590675"/>
            <a:ext cx="3429000" cy="33051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Nina Compressed"/>
              </a:rPr>
              <a:t>There is no conflict</a:t>
            </a:r>
          </a:p>
          <a:p xmlns:a="http://schemas.openxmlformats.org/drawingml/2006/main">
            <a:pPr algn="l"/>
            <a:r>
              <a:rPr lang="en-US" sz="2025" b="0" i="0" u="none" spc="0" dirty="0" smtClean="0">
                <a:solidFill>
                  <a:srgbClr val="ffffff"/>
                </a:solidFill>
                <a:latin typeface="Nina Compressed"/>
              </a:rPr>
              <a:t>The problem is the Problem...</a:t>
            </a:r>
          </a:p>
          <a:p xmlns:a="http://schemas.openxmlformats.org/drawingml/2006/main">
            <a:pPr algn="l"/>
            <a:r>
              <a:rPr lang="en-US" sz="2025" b="0" i="0" u="none" spc="0" dirty="0" smtClean="0">
                <a:solidFill>
                  <a:srgbClr val="ffffff"/>
                </a:solidFill>
                <a:latin typeface="Nina Compressed"/>
              </a:rPr>
              <a:t>We more alike...illusions</a:t>
            </a:r>
          </a:p>
          <a:p xmlns:a="http://schemas.openxmlformats.org/drawingml/2006/main">
            <a:pPr algn="l"/>
            <a:r>
              <a:rPr lang="en-US" sz="2025" b="0" i="0" u="none" spc="0" dirty="0" smtClean="0">
                <a:solidFill>
                  <a:srgbClr val="ffffff"/>
                </a:solidFill>
                <a:latin typeface="Nina Compressed"/>
              </a:rPr>
              <a:t>Methods differ...are negotiable</a:t>
            </a:r>
          </a:p>
          <a:p xmlns:a="http://schemas.openxmlformats.org/drawingml/2006/main">
            <a:pPr algn="l"/>
            <a:r>
              <a:rPr lang="en-US" sz="2025" b="0" i="0" u="none" spc="0" dirty="0" smtClean="0">
                <a:solidFill>
                  <a:srgbClr val="ffffff"/>
                </a:solidFill>
                <a:latin typeface="Nina Compressed"/>
              </a:rPr>
              <a:t>If it is like this, it could be different</a:t>
            </a:r>
          </a:p>
          <a:p xmlns:a="http://schemas.openxmlformats.org/drawingml/2006/main">
            <a:pPr algn="l"/>
            <a:r>
              <a:rPr lang="en-US" sz="2025" b="0" i="0" u="none" spc="0" dirty="0" smtClean="0">
                <a:solidFill>
                  <a:srgbClr val="ffffff"/>
                </a:solidFill>
                <a:latin typeface="Nina Compressed"/>
              </a:rPr>
              <a:t>Laws of Nature/ Laws of Man</a:t>
            </a:r>
          </a:p>
        </p:txBody>
      </p:sp>
      <p:sp>
        <p:nvSpPr>
          <p:cNvPr id="362" name="TextBox 2"/>
          <p:cNvSpPr txBox="1"/>
          <p:nvPr/>
        </p:nvSpPr>
        <p:spPr>
          <a:xfrm xmlns:a="http://schemas.openxmlformats.org/drawingml/2006/main">
            <a:off x="6105525" y="857250"/>
            <a:ext cx="5324475" cy="4667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ffffff"/>
                </a:solidFill>
                <a:latin typeface="Nina Compressed"/>
              </a:rPr>
              <a:t>There is no conflict...</a:t>
            </a:r>
          </a:p>
        </p:txBody>
      </p:sp>
    </p:spTree>
  </p:cSld>
</p:sld>
</file>

<file path=ppt/slides/slide1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364" name="Love001_front.jpg"/>
          <p:cNvPicPr>
            <a:picLocks xmlns:a="http://schemas.openxmlformats.org/drawingml/2006/main" noChangeAspect="1"/>
          </p:cNvPicPr>
          <p:nvPr/>
        </p:nvPicPr>
        <p:blipFill>
          <a:blip xmlns:r="http://schemas.openxmlformats.org/officeDocument/2006/relationships" xmlns:a="http://schemas.openxmlformats.org/drawingml/2006/main" r:embed="Ra7b82c4d49054313"/>
          <a:stretch xmlns:a="http://schemas.openxmlformats.org/drawingml/2006/main">
            <a:fillRect/>
          </a:stretch>
        </p:blipFill>
        <p:spPr>
          <a:xfrm xmlns:a="http://schemas.openxmlformats.org/drawingml/2006/main">
            <a:off x="-57150" y="0"/>
            <a:ext cx="10487025" cy="6991350"/>
          </a:xfrm>
          <a:prstGeom xmlns:a="http://schemas.openxmlformats.org/drawingml/2006/main" prst="rect"/>
          <a:effectLst xmlns:a="http://schemas.openxmlformats.org/drawingml/2006/main"/>
        </p:spPr>
      </p:pic>
      <p:sp>
        <p:nvSpPr>
          <p:cNvPr id="365" name="Body"/>
          <p:cNvSpPr txBox="1"/>
          <p:nvPr/>
        </p:nvSpPr>
        <p:spPr>
          <a:xfrm xmlns:a="http://schemas.openxmlformats.org/drawingml/2006/main">
            <a:off x="400050" y="11239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text</a:t>
            </a:r>
          </a:p>
        </p:txBody>
      </p:sp>
      <p:sp>
        <p:nvSpPr>
          <p:cNvPr id="366"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DOUBLE-CLICK TO ENTER TITLE</a:t>
            </a:r>
          </a:p>
        </p:txBody>
      </p:sp>
    </p:spTree>
  </p:cSld>
</p:sld>
</file>

<file path=ppt/slides/slide1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68" name="vbbhd0067.mov"/>
          <p:cNvSpPr txBox="0"/>
          <p:nvPr/>
        </p:nvSpPr>
        <p:spPr>
          <a:xfrm xmlns:a="http://schemas.openxmlformats.org/drawingml/2006/main">
            <a:off x="-161925" y="0"/>
            <a:ext cx="10801350" cy="60674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pic>
        <p:nvPicPr>
          <p:cNvPr id="369" name="Love001_front.jpg"/>
          <p:cNvPicPr>
            <a:picLocks xmlns:a="http://schemas.openxmlformats.org/drawingml/2006/main" noChangeAspect="1"/>
          </p:cNvPicPr>
          <p:nvPr/>
        </p:nvPicPr>
        <p:blipFill>
          <a:blip xmlns:r="http://schemas.openxmlformats.org/officeDocument/2006/relationships" xmlns:a="http://schemas.openxmlformats.org/drawingml/2006/main" r:embed="R5a0dc387446240ed"/>
          <a:stretch xmlns:a="http://schemas.openxmlformats.org/drawingml/2006/main">
            <a:fillRect/>
          </a:stretch>
        </p:blipFill>
        <p:spPr>
          <a:xfrm xmlns:a="http://schemas.openxmlformats.org/drawingml/2006/main">
            <a:off x="390525" y="847725"/>
            <a:ext cx="4191000" cy="2790825"/>
          </a:xfrm>
          <a:prstGeom xmlns:a="http://schemas.openxmlformats.org/drawingml/2006/main" prst="rect"/>
          <a:effectLst xmlns:a="http://schemas.openxmlformats.org/drawingml/2006/main"/>
        </p:spPr>
      </p:pic>
      <p:sp>
        <p:nvSpPr>
          <p:cNvPr id="370" name="Title"/>
          <p:cNvSpPr txBox="1"/>
          <p:nvPr/>
        </p:nvSpPr>
        <p:spPr>
          <a:xfrm xmlns:a="http://schemas.openxmlformats.org/drawingml/2006/main">
            <a:off x="400050" y="352425"/>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DOUBLE-CLICK TO ENTER TITLE</a:t>
            </a:r>
          </a:p>
        </p:txBody>
      </p:sp>
      <p:pic>
        <p:nvPicPr>
          <p:cNvPr id="371" name="Love001_back.jpg"/>
          <p:cNvPicPr>
            <a:picLocks xmlns:a="http://schemas.openxmlformats.org/drawingml/2006/main" noChangeAspect="1"/>
          </p:cNvPicPr>
          <p:nvPr/>
        </p:nvPicPr>
        <p:blipFill>
          <a:blip xmlns:r="http://schemas.openxmlformats.org/officeDocument/2006/relationships" xmlns:a="http://schemas.openxmlformats.org/drawingml/2006/main" r:embed="R66d598e9c24a4845"/>
          <a:stretch xmlns:a="http://schemas.openxmlformats.org/drawingml/2006/main">
            <a:fillRect/>
          </a:stretch>
        </p:blipFill>
        <p:spPr>
          <a:xfrm xmlns:a="http://schemas.openxmlformats.org/drawingml/2006/main">
            <a:off x="4019550" y="1485900"/>
            <a:ext cx="5972175" cy="3981450"/>
          </a:xfrm>
          <a:prstGeom xmlns:a="http://schemas.openxmlformats.org/drawingml/2006/main" prst="rect"/>
          <a:effectLst xmlns:a="http://schemas.openxmlformats.org/drawingml/2006/main"/>
        </p:spPr>
      </p:pic>
    </p:spTree>
  </p:cSld>
</p:sld>
</file>

<file path=ppt/slides/slide16.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73" name="Title"/>
          <p:cNvSpPr txBox="1"/>
          <p:nvPr/>
        </p:nvSpPr>
        <p:spPr>
          <a:xfrm xmlns:a="http://schemas.openxmlformats.org/drawingml/2006/main">
            <a:off x="1524000" y="-762000"/>
            <a:ext cx="6810375" cy="16192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SMILE SHEET; </a:t>
            </a:r>
          </a:p>
          <a:p xmlns:a="http://schemas.openxmlformats.org/drawingml/2006/main">
            <a:pPr algn="l"/>
            <a:r>
              <a:rPr lang="en-US" sz="1350" b="0" i="0" u="none" spc="0" dirty="0" smtClean="0">
                <a:solidFill>
                  <a:srgbClr val="ffffff"/>
                </a:solidFill>
                <a:latin typeface="Lato Black"/>
              </a:rPr>
              <a:t>Please rate this session on:</a:t>
            </a:r>
          </a:p>
        </p:txBody>
      </p:sp>
      <p:sp>
        <p:nvSpPr>
          <p:cNvPr id="374" name="Form 1"/>
          <p:cNvSpPr txBox="0"/>
          <p:nvPr/>
        </p:nvSpPr>
        <p:spPr>
          <a:xfrm xmlns:a="http://schemas.openxmlformats.org/drawingml/2006/main">
            <a:off x="1466850" y="809625"/>
            <a:ext cx="1609725" cy="14382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75" name="Form 2"/>
          <p:cNvSpPr txBox="0"/>
          <p:nvPr/>
        </p:nvSpPr>
        <p:spPr>
          <a:xfrm xmlns:a="http://schemas.openxmlformats.org/drawingml/2006/main">
            <a:off x="3714750" y="866775"/>
            <a:ext cx="2286000" cy="31146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76" name="Form 3"/>
          <p:cNvSpPr txBox="0"/>
          <p:nvPr/>
        </p:nvSpPr>
        <p:spPr>
          <a:xfrm xmlns:a="http://schemas.openxmlformats.org/drawingml/2006/main">
            <a:off x="6267450" y="114300"/>
            <a:ext cx="2495550" cy="9525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77" name="Form 4"/>
          <p:cNvSpPr txBox="0"/>
          <p:nvPr/>
        </p:nvSpPr>
        <p:spPr>
          <a:xfrm xmlns:a="http://schemas.openxmlformats.org/drawingml/2006/main">
            <a:off x="6553200" y="1038225"/>
            <a:ext cx="1905000" cy="904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78" name="Form 5"/>
          <p:cNvSpPr txBox="0"/>
          <p:nvPr/>
        </p:nvSpPr>
        <p:spPr>
          <a:xfrm xmlns:a="http://schemas.openxmlformats.org/drawingml/2006/main">
            <a:off x="6515100" y="4467225"/>
            <a:ext cx="2171700" cy="12001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79" name="Form 6"/>
          <p:cNvSpPr txBox="0"/>
          <p:nvPr/>
        </p:nvSpPr>
        <p:spPr>
          <a:xfrm xmlns:a="http://schemas.openxmlformats.org/drawingml/2006/main">
            <a:off x="1476375" y="2305050"/>
            <a:ext cx="1704975" cy="11049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80" name="Form 7"/>
          <p:cNvSpPr txBox="0"/>
          <p:nvPr/>
        </p:nvSpPr>
        <p:spPr>
          <a:xfrm xmlns:a="http://schemas.openxmlformats.org/drawingml/2006/main">
            <a:off x="6581775" y="1952625"/>
            <a:ext cx="1905000" cy="904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81" name="Form 8"/>
          <p:cNvSpPr txBox="0"/>
          <p:nvPr/>
        </p:nvSpPr>
        <p:spPr>
          <a:xfrm xmlns:a="http://schemas.openxmlformats.org/drawingml/2006/main">
            <a:off x="1428750" y="4000500"/>
            <a:ext cx="2200275" cy="13525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82" name="Form 9"/>
          <p:cNvSpPr txBox="0"/>
          <p:nvPr/>
        </p:nvSpPr>
        <p:spPr>
          <a:xfrm xmlns:a="http://schemas.openxmlformats.org/drawingml/2006/main">
            <a:off x="1895475" y="2943225"/>
            <a:ext cx="1495425" cy="8858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83" name="Form 10"/>
          <p:cNvSpPr txBox="0"/>
          <p:nvPr/>
        </p:nvSpPr>
        <p:spPr>
          <a:xfrm xmlns:a="http://schemas.openxmlformats.org/drawingml/2006/main">
            <a:off x="4076700" y="3971925"/>
            <a:ext cx="1495425" cy="8858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384" name="Form 11"/>
          <p:cNvSpPr txBox="0"/>
          <p:nvPr/>
        </p:nvSpPr>
        <p:spPr>
          <a:xfrm xmlns:a="http://schemas.openxmlformats.org/drawingml/2006/main">
            <a:off x="6477000" y="2924175"/>
            <a:ext cx="2171700" cy="13525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Tree>
  </p:cSld>
</p:sld>
</file>

<file path=ppt/slides/slide2.xml><?xml version="1.0" encoding="utf-8"?>
<p:sld xmlns:p="http://schemas.openxmlformats.org/presentationml/2006/main">
  <p:cSld>
    <p:bg>
      <p:bgPr>
        <a:solidFill xmlns:a="http://schemas.openxmlformats.org/drawingml/2006/main">
          <a:srgbClr val="FFAA00"/>
        </a:solidFill>
      </p:bgPr>
    </p:bg>
    <p:spTree>
      <p:nvGrpSpPr>
        <p:cNvPr id="1" name=""/>
        <p:cNvGrpSpPr/>
        <p:nvPr/>
      </p:nvGrpSpPr>
      <p:grpSpPr/>
      <p:sp>
        <p:nvSpPr>
          <p:cNvPr id="261" name="Silent+Beats.flv"/>
          <p:cNvSpPr txBox="0"/>
          <p:nvPr/>
        </p:nvSpPr>
        <p:spPr>
          <a:xfrm xmlns:a="http://schemas.openxmlformats.org/drawingml/2006/main">
            <a:off x="4343400" y="266700"/>
            <a:ext cx="5181600" cy="51816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262" name="TextBox 1"/>
          <p:cNvSpPr txBox="1"/>
          <p:nvPr/>
        </p:nvSpPr>
        <p:spPr>
          <a:xfrm xmlns:a="http://schemas.openxmlformats.org/drawingml/2006/main">
            <a:off x="619125" y="571500"/>
            <a:ext cx="4029075" cy="21907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000" b="0" i="0" u="none" spc="0" dirty="0" smtClean="0">
                <a:solidFill>
                  <a:srgbClr val="ffffff"/>
                </a:solidFill>
                <a:latin typeface="Destroy"/>
              </a:rPr>
              <a:t>Silent BEATS</a:t>
            </a:r>
          </a:p>
        </p:txBody>
      </p:sp>
    </p:spTree>
  </p:cSld>
</p:sld>
</file>

<file path=ppt/slides/slide3.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264" name="Body"/>
          <p:cNvSpPr txBox="1"/>
          <p:nvPr/>
        </p:nvSpPr>
        <p:spPr>
          <a:xfrm xmlns:a="http://schemas.openxmlformats.org/drawingml/2006/main">
            <a:off x="400050" y="11239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text</a:t>
            </a:r>
          </a:p>
        </p:txBody>
      </p:sp>
      <p:sp>
        <p:nvSpPr>
          <p:cNvPr id="265"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ATTITUDE</a:t>
            </a:r>
          </a:p>
        </p:txBody>
      </p:sp>
      <p:pic>
        <p:nvPicPr>
          <p:cNvPr id="266" name="Group 15"/>
          <p:cNvPicPr>
            <a:picLocks xmlns:a="http://schemas.openxmlformats.org/drawingml/2006/main" noChangeAspect="1"/>
          </p:cNvPicPr>
          <p:nvPr/>
        </p:nvPicPr>
        <p:blipFill>
          <a:blip xmlns:r="http://schemas.openxmlformats.org/officeDocument/2006/relationships" xmlns:a="http://schemas.openxmlformats.org/drawingml/2006/main" r:embed="R519b5d4249b242d5"/>
          <a:stretch xmlns:a="http://schemas.openxmlformats.org/drawingml/2006/main">
            <a:fillRect/>
          </a:stretch>
        </p:blipFill>
        <p:spPr>
          <a:xfrm xmlns:a="http://schemas.openxmlformats.org/drawingml/2006/main">
            <a:off x="4552950" y="1485900"/>
            <a:ext cx="5600700" cy="3581400"/>
          </a:xfrm>
          <a:prstGeom xmlns:a="http://schemas.openxmlformats.org/drawingml/2006/main" prst="rect"/>
          <a:effectLst xmlns:a="http://schemas.openxmlformats.org/drawingml/2006/main"/>
        </p:spPr>
      </p:pic>
      <p:pic>
        <p:nvPicPr>
          <p:cNvPr id="267" name="_Contagious_02.png 1"/>
          <p:cNvPicPr>
            <a:picLocks xmlns:a="http://schemas.openxmlformats.org/drawingml/2006/main" noChangeAspect="1"/>
          </p:cNvPicPr>
          <p:nvPr/>
        </p:nvPicPr>
        <p:blipFill>
          <a:blip xmlns:r="http://schemas.openxmlformats.org/officeDocument/2006/relationships" xmlns:a="http://schemas.openxmlformats.org/drawingml/2006/main" r:embed="Rb708489259984266"/>
          <a:stretch xmlns:a="http://schemas.openxmlformats.org/drawingml/2006/main">
            <a:fillRect/>
          </a:stretch>
        </p:blipFill>
        <p:spPr>
          <a:xfrm xmlns:a="http://schemas.openxmlformats.org/drawingml/2006/main">
            <a:off x="304800" y="1371600"/>
            <a:ext cx="4114800" cy="2743200"/>
          </a:xfrm>
          <a:prstGeom xmlns:a="http://schemas.openxmlformats.org/drawingml/2006/main" prst="rect"/>
          <a:effectLst xmlns:a="http://schemas.openxmlformats.org/drawingml/2006/main"/>
        </p:spPr>
      </p:pic>
    </p:spTree>
  </p:cSld>
</p:sld>
</file>

<file path=ppt/slides/slide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269" name="Body"/>
          <p:cNvSpPr txBox="1"/>
          <p:nvPr/>
        </p:nvSpPr>
        <p:spPr>
          <a:xfrm xmlns:a="http://schemas.openxmlformats.org/drawingml/2006/main">
            <a:off x="400050" y="11239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text</a:t>
            </a:r>
          </a:p>
        </p:txBody>
      </p:sp>
      <p:sp>
        <p:nvSpPr>
          <p:cNvPr id="270"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DOUBLE-CLICK TO ENTER TITLE</a:t>
            </a:r>
          </a:p>
        </p:txBody>
      </p:sp>
      <p:pic>
        <p:nvPicPr>
          <p:cNvPr id="271" name="truths_12292011.gif 1"/>
          <p:cNvPicPr>
            <a:picLocks xmlns:a="http://schemas.openxmlformats.org/drawingml/2006/main" noChangeAspect="1"/>
          </p:cNvPicPr>
          <p:nvPr/>
        </p:nvPicPr>
        <p:blipFill>
          <a:blip xmlns:r="http://schemas.openxmlformats.org/officeDocument/2006/relationships" xmlns:a="http://schemas.openxmlformats.org/drawingml/2006/main" r:embed="R96dbdf7246154408"/>
          <a:stretch xmlns:a="http://schemas.openxmlformats.org/drawingml/2006/main">
            <a:fillRect/>
          </a:stretch>
        </p:blipFill>
        <p:spPr>
          <a:xfrm xmlns:a="http://schemas.openxmlformats.org/drawingml/2006/main">
            <a:off x="4429125" y="1819275"/>
            <a:ext cx="5562600" cy="3705225"/>
          </a:xfrm>
          <a:prstGeom xmlns:a="http://schemas.openxmlformats.org/drawingml/2006/main" prst="rect"/>
          <a:effectLst xmlns:a="http://schemas.openxmlformats.org/drawingml/2006/main"/>
        </p:spPr>
      </p:pic>
      <p:pic>
        <p:nvPicPr>
          <p:cNvPr id="272" name="DSC01047.JPG"/>
          <p:cNvPicPr>
            <a:picLocks xmlns:a="http://schemas.openxmlformats.org/drawingml/2006/main" noChangeAspect="1"/>
          </p:cNvPicPr>
          <p:nvPr/>
        </p:nvPicPr>
        <p:blipFill>
          <a:blip xmlns:r="http://schemas.openxmlformats.org/officeDocument/2006/relationships" xmlns:a="http://schemas.openxmlformats.org/drawingml/2006/main" r:embed="Rd4bfdd50f7ab4a4d"/>
          <a:stretch xmlns:a="http://schemas.openxmlformats.org/drawingml/2006/main">
            <a:fillRect/>
          </a:stretch>
        </p:blipFill>
        <p:spPr>
          <a:xfrm xmlns:a="http://schemas.openxmlformats.org/drawingml/2006/main">
            <a:off x="276225" y="333375"/>
            <a:ext cx="4429125" cy="3381375"/>
          </a:xfrm>
          <a:prstGeom xmlns:a="http://schemas.openxmlformats.org/drawingml/2006/main" prst="rect"/>
          <a:effectLst xmlns:a="http://schemas.openxmlformats.org/drawingml/2006/main"/>
        </p:spPr>
      </p:pic>
    </p:spTree>
  </p:cSld>
</p:sld>
</file>

<file path=ppt/slides/slide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274" name="Content Placeholder 3"/>
          <p:cNvPicPr>
            <a:picLocks xmlns:a="http://schemas.openxmlformats.org/drawingml/2006/main" noChangeAspect="1"/>
          </p:cNvPicPr>
          <p:nvPr/>
        </p:nvPicPr>
        <p:blipFill>
          <a:blip xmlns:r="http://schemas.openxmlformats.org/officeDocument/2006/relationships" xmlns:a="http://schemas.openxmlformats.org/drawingml/2006/main" r:embed="Rf4b0c8bc7d4643eb"/>
          <a:stretch xmlns:a="http://schemas.openxmlformats.org/drawingml/2006/main">
            <a:fillRect/>
          </a:stretch>
        </p:blipFill>
        <p:spPr>
          <a:xfrm xmlns:a="http://schemas.openxmlformats.org/drawingml/2006/main">
            <a:off x="4067175" y="-1266825"/>
            <a:ext cx="6581775" cy="9525000"/>
          </a:xfrm>
          <a:prstGeom xmlns:a="http://schemas.openxmlformats.org/drawingml/2006/main" prst="rect"/>
          <a:effectLst xmlns:a="http://schemas.openxmlformats.org/drawingml/2006/main"/>
        </p:spPr>
      </p:pic>
      <p:pic>
        <p:nvPicPr>
          <p:cNvPr id="275" name="DSC01238.JPG"/>
          <p:cNvPicPr>
            <a:picLocks xmlns:a="http://schemas.openxmlformats.org/drawingml/2006/main" noChangeAspect="1"/>
          </p:cNvPicPr>
          <p:nvPr/>
        </p:nvPicPr>
        <p:blipFill>
          <a:blip xmlns:r="http://schemas.openxmlformats.org/officeDocument/2006/relationships" xmlns:a="http://schemas.openxmlformats.org/drawingml/2006/main" r:embed="Re30d0f4f36ad469d"/>
          <a:stretch xmlns:a="http://schemas.openxmlformats.org/drawingml/2006/main">
            <a:fillRect/>
          </a:stretch>
        </p:blipFill>
        <p:spPr>
          <a:xfrm xmlns:a="http://schemas.openxmlformats.org/drawingml/2006/main">
            <a:off x="2428875" y="3648075"/>
            <a:ext cx="7820025" cy="2838450"/>
          </a:xfrm>
          <a:prstGeom xmlns:a="http://schemas.openxmlformats.org/drawingml/2006/main" prst="rect"/>
          <a:effectLst xmlns:a="http://schemas.openxmlformats.org/drawingml/2006/main"/>
        </p:spPr>
      </p:pic>
      <p:sp>
        <p:nvSpPr>
          <p:cNvPr id="276" name="Body"/>
          <p:cNvSpPr txBox="1"/>
          <p:nvPr/>
        </p:nvSpPr>
        <p:spPr>
          <a:xfrm xmlns:a="http://schemas.openxmlformats.org/drawingml/2006/main">
            <a:off x="1514475" y="7429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text</a:t>
            </a:r>
          </a:p>
        </p:txBody>
      </p:sp>
      <p:sp>
        <p:nvSpPr>
          <p:cNvPr id="277"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DOUBLE-CLICK TO ENTER TITLE</a:t>
            </a:r>
          </a:p>
        </p:txBody>
      </p:sp>
      <p:pic>
        <p:nvPicPr>
          <p:cNvPr id="278" name="DSC01069.JPG"/>
          <p:cNvPicPr>
            <a:picLocks xmlns:a="http://schemas.openxmlformats.org/drawingml/2006/main" noChangeAspect="1"/>
          </p:cNvPicPr>
          <p:nvPr/>
        </p:nvPicPr>
        <p:blipFill>
          <a:blip xmlns:r="http://schemas.openxmlformats.org/officeDocument/2006/relationships" xmlns:a="http://schemas.openxmlformats.org/drawingml/2006/main" r:embed="R57240a9d04ba4cc2"/>
          <a:stretch xmlns:a="http://schemas.openxmlformats.org/drawingml/2006/main">
            <a:fillRect/>
          </a:stretch>
        </p:blipFill>
        <p:spPr>
          <a:xfrm xmlns:a="http://schemas.openxmlformats.org/drawingml/2006/main">
            <a:off x="171450" y="2609850"/>
            <a:ext cx="4752975" cy="3619500"/>
          </a:xfrm>
          <a:prstGeom xmlns:a="http://schemas.openxmlformats.org/drawingml/2006/main" prst="rect"/>
          <a:effectLst xmlns:a="http://schemas.openxmlformats.org/drawingml/2006/main"/>
        </p:spPr>
      </p:pic>
      <p:pic>
        <p:nvPicPr>
          <p:cNvPr id="279" name="DSC01056.JPG"/>
          <p:cNvPicPr>
            <a:picLocks xmlns:a="http://schemas.openxmlformats.org/drawingml/2006/main" noChangeAspect="1"/>
          </p:cNvPicPr>
          <p:nvPr/>
        </p:nvPicPr>
        <p:blipFill>
          <a:blip xmlns:r="http://schemas.openxmlformats.org/officeDocument/2006/relationships" xmlns:a="http://schemas.openxmlformats.org/drawingml/2006/main" r:embed="Rdcf49c1739034316"/>
          <a:stretch xmlns:a="http://schemas.openxmlformats.org/drawingml/2006/main">
            <a:fillRect/>
          </a:stretch>
        </p:blipFill>
        <p:spPr>
          <a:xfrm xmlns:a="http://schemas.openxmlformats.org/drawingml/2006/main">
            <a:off x="-428625" y="638175"/>
            <a:ext cx="2886075" cy="2200275"/>
          </a:xfrm>
          <a:prstGeom xmlns:a="http://schemas.openxmlformats.org/drawingml/2006/main" prst="rect"/>
          <a:effectLst xmlns:a="http://schemas.openxmlformats.org/drawingml/2006/main"/>
        </p:spPr>
      </p:pic>
      <p:pic>
        <p:nvPicPr>
          <p:cNvPr id="280" name="DSC01061.JPG"/>
          <p:cNvPicPr>
            <a:picLocks xmlns:a="http://schemas.openxmlformats.org/drawingml/2006/main" noChangeAspect="1"/>
          </p:cNvPicPr>
          <p:nvPr/>
        </p:nvPicPr>
        <p:blipFill>
          <a:blip xmlns:r="http://schemas.openxmlformats.org/officeDocument/2006/relationships" xmlns:a="http://schemas.openxmlformats.org/drawingml/2006/main" r:embed="R8f32dadc744a43b2"/>
          <a:stretch xmlns:a="http://schemas.openxmlformats.org/drawingml/2006/main">
            <a:fillRect/>
          </a:stretch>
        </p:blipFill>
        <p:spPr>
          <a:xfrm xmlns:a="http://schemas.openxmlformats.org/drawingml/2006/main">
            <a:off x="1619250" y="-57150"/>
            <a:ext cx="2857500" cy="2828925"/>
          </a:xfrm>
          <a:prstGeom xmlns:a="http://schemas.openxmlformats.org/drawingml/2006/main" prst="rect"/>
          <a:effectLst xmlns:a="http://schemas.openxmlformats.org/drawingml/2006/main"/>
        </p:spPr>
      </p:pic>
    </p:spTree>
  </p:cSld>
</p:sld>
</file>

<file path=ppt/slides/slide6.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282" name="Ellipse2 4"/>
          <p:cNvSpPr txBox="0"/>
          <p:nvPr/>
        </p:nvSpPr>
        <p:spPr>
          <a:xfrm xmlns:a="http://schemas.openxmlformats.org/drawingml/2006/main">
            <a:off x="295275" y="3657600"/>
            <a:ext cx="1666875" cy="1657350"/>
          </a:xfrm>
          <a:prstGeom xmlns:a="http://schemas.openxmlformats.org/drawingml/2006/main" prst="ellipse">
            <a:avLst/>
          </a:prstGeom>
          <a:solidFill xmlns:a="http://schemas.openxmlformats.org/drawingml/2006/main">
            <a:srgbClr val="FFFFFF"/>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3" name="Path2 1"/>
          <p:cNvSpPr txBox="0"/>
          <p:nvPr/>
        </p:nvSpPr>
        <p:spPr>
          <a:xfrm xmlns:a="http://schemas.openxmlformats.org/drawingml/2006/main">
            <a:off x="1219200" y="3086100"/>
            <a:ext cx="104775" cy="857250"/>
          </a:xfrm>
          <a:prstGeom xmlns:a="http://schemas.openxmlformats.org/drawingml/2006/main" prst="rect">
            <a:avLst/>
          </a:prstGeom>
          <a:solidFill xmlns:a="http://schemas.openxmlformats.org/drawingml/2006/main">
            <a:srgbClr val="FFAA00"/>
          </a:solidFill>
          <a:ln xmlns:a="http://schemas.openxmlformats.org/drawingml/2006/main" w="66675">
            <a:solidFill>
              <a:srgbClr val="F8941D"/>
            </a:solidFill>
          </a:ln>
          <a:effectLst xmlns:a="http://schemas.openxmlformats.org/drawingml/2006/main"/>
        </p:spPr>
      </p:sp>
      <p:sp>
        <p:nvSpPr>
          <p:cNvPr id="284" name="Title"/>
          <p:cNvSpPr txBox="1"/>
          <p:nvPr/>
        </p:nvSpPr>
        <p:spPr>
          <a:xfrm xmlns:a="http://schemas.openxmlformats.org/drawingml/2006/main">
            <a:off x="5562600" y="3324225"/>
            <a:ext cx="4048125" cy="10858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975" b="1" i="0" u="none" spc="0" dirty="0" smtClean="0">
                <a:solidFill>
                  <a:srgbClr val="ffffff"/>
                </a:solidFill>
                <a:latin typeface="Nina Compressed"/>
              </a:rPr>
              <a:t>GETTING WHAT WE WANT</a:t>
            </a:r>
          </a:p>
        </p:txBody>
      </p:sp>
      <p:sp>
        <p:nvSpPr>
          <p:cNvPr id="285" name="SubTitle"/>
          <p:cNvSpPr txBox="1"/>
          <p:nvPr/>
        </p:nvSpPr>
        <p:spPr>
          <a:xfrm xmlns:a="http://schemas.openxmlformats.org/drawingml/2006/main">
            <a:off x="5619750" y="2600325"/>
            <a:ext cx="4067175" cy="61912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2325" b="1" i="0" u="none" spc="0" dirty="0" smtClean="0">
                <a:solidFill>
                  <a:srgbClr val="8c8c8c"/>
                </a:solidFill>
                <a:latin typeface="Nina Compressed"/>
              </a:rPr>
              <a:t>Double-click to enter subtitle</a:t>
            </a:r>
          </a:p>
        </p:txBody>
      </p:sp>
      <p:sp>
        <p:nvSpPr>
          <p:cNvPr id="286" name="Ellipse2 1"/>
          <p:cNvSpPr txBox="0"/>
          <p:nvPr/>
        </p:nvSpPr>
        <p:spPr>
          <a:xfrm xmlns:a="http://schemas.openxmlformats.org/drawingml/2006/main">
            <a:off x="485775" y="1057275"/>
            <a:ext cx="2124075" cy="2085975"/>
          </a:xfrm>
          <a:prstGeom xmlns:a="http://schemas.openxmlformats.org/drawingml/2006/main" prst="ellipse">
            <a:avLst/>
          </a:prstGeom>
          <a:solidFill xmlns:a="http://schemas.openxmlformats.org/drawingml/2006/main">
            <a:srgbClr val="A8A8A8"/>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7" name="Ellipse2 2"/>
          <p:cNvSpPr txBox="0"/>
          <p:nvPr/>
        </p:nvSpPr>
        <p:spPr>
          <a:xfrm xmlns:a="http://schemas.openxmlformats.org/drawingml/2006/main">
            <a:off x="3638550" y="990600"/>
            <a:ext cx="1238250" cy="1228725"/>
          </a:xfrm>
          <a:prstGeom xmlns:a="http://schemas.openxmlformats.org/drawingml/2006/main" prst="ellipse">
            <a:avLst/>
          </a:prstGeom>
          <a:solidFill xmlns:a="http://schemas.openxmlformats.org/drawingml/2006/main">
            <a:srgbClr val="FFFFFF"/>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8" name="Ellipse2 3"/>
          <p:cNvSpPr txBox="0"/>
          <p:nvPr/>
        </p:nvSpPr>
        <p:spPr>
          <a:xfrm xmlns:a="http://schemas.openxmlformats.org/drawingml/2006/main">
            <a:off x="3314700" y="2381250"/>
            <a:ext cx="1466850" cy="1466850"/>
          </a:xfrm>
          <a:prstGeom xmlns:a="http://schemas.openxmlformats.org/drawingml/2006/main" prst="ellipse">
            <a:avLst/>
          </a:prstGeom>
          <a:solidFill xmlns:a="http://schemas.openxmlformats.org/drawingml/2006/main">
            <a:srgbClr val="FFFFFF"/>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9" name="Ellipse2 5"/>
          <p:cNvSpPr txBox="0"/>
          <p:nvPr/>
        </p:nvSpPr>
        <p:spPr>
          <a:xfrm xmlns:a="http://schemas.openxmlformats.org/drawingml/2006/main">
            <a:off x="2190750" y="3657600"/>
            <a:ext cx="1181100" cy="1171575"/>
          </a:xfrm>
          <a:prstGeom xmlns:a="http://schemas.openxmlformats.org/drawingml/2006/main" prst="ellipse">
            <a:avLst/>
          </a:prstGeom>
          <a:solidFill xmlns:a="http://schemas.openxmlformats.org/drawingml/2006/main">
            <a:srgbClr val="FFFFFF"/>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90" name="Path2 2"/>
          <p:cNvSpPr txBox="0"/>
          <p:nvPr/>
        </p:nvSpPr>
        <p:spPr>
          <a:xfrm xmlns:a="http://schemas.openxmlformats.org/drawingml/2006/main">
            <a:off x="2609850" y="1695450"/>
            <a:ext cx="1371600" cy="161925"/>
          </a:xfrm>
          <a:prstGeom xmlns:a="http://schemas.openxmlformats.org/drawingml/2006/main" prst="rect">
            <a:avLst/>
          </a:prstGeom>
          <a:solidFill xmlns:a="http://schemas.openxmlformats.org/drawingml/2006/main">
            <a:srgbClr val="FFAA00"/>
          </a:solidFill>
          <a:ln xmlns:a="http://schemas.openxmlformats.org/drawingml/2006/main" w="66675">
            <a:solidFill>
              <a:srgbClr val="F8941D"/>
            </a:solidFill>
          </a:ln>
          <a:effectLst xmlns:a="http://schemas.openxmlformats.org/drawingml/2006/main"/>
        </p:spPr>
      </p:sp>
      <p:sp>
        <p:nvSpPr>
          <p:cNvPr id="291" name="Path2 3"/>
          <p:cNvSpPr txBox="0"/>
          <p:nvPr/>
        </p:nvSpPr>
        <p:spPr>
          <a:xfrm xmlns:a="http://schemas.openxmlformats.org/drawingml/2006/main">
            <a:off x="2543175" y="2552700"/>
            <a:ext cx="1162050" cy="381000"/>
          </a:xfrm>
          <a:prstGeom xmlns:a="http://schemas.openxmlformats.org/drawingml/2006/main" prst="rect">
            <a:avLst/>
          </a:prstGeom>
          <a:solidFill xmlns:a="http://schemas.openxmlformats.org/drawingml/2006/main">
            <a:srgbClr val="FFAA00"/>
          </a:solidFill>
          <a:ln xmlns:a="http://schemas.openxmlformats.org/drawingml/2006/main" w="66675">
            <a:solidFill>
              <a:srgbClr val="F8941D"/>
            </a:solidFill>
          </a:ln>
          <a:effectLst xmlns:a="http://schemas.openxmlformats.org/drawingml/2006/main"/>
        </p:spPr>
      </p:sp>
      <p:sp>
        <p:nvSpPr>
          <p:cNvPr id="292" name="Path2 4"/>
          <p:cNvSpPr txBox="0"/>
          <p:nvPr/>
        </p:nvSpPr>
        <p:spPr>
          <a:xfrm xmlns:a="http://schemas.openxmlformats.org/drawingml/2006/main">
            <a:off x="2019300" y="3048000"/>
            <a:ext cx="561975" cy="933450"/>
          </a:xfrm>
          <a:prstGeom xmlns:a="http://schemas.openxmlformats.org/drawingml/2006/main" prst="rect">
            <a:avLst/>
          </a:prstGeom>
          <a:solidFill xmlns:a="http://schemas.openxmlformats.org/drawingml/2006/main">
            <a:srgbClr val="FFAA00"/>
          </a:solidFill>
          <a:ln xmlns:a="http://schemas.openxmlformats.org/drawingml/2006/main" w="66675">
            <a:solidFill>
              <a:srgbClr val="F8941D"/>
            </a:solidFill>
          </a:ln>
          <a:effectLst xmlns:a="http://schemas.openxmlformats.org/drawingml/2006/main"/>
        </p:spPr>
      </p:sp>
      <p:sp>
        <p:nvSpPr>
          <p:cNvPr id="293" name="Ellipse2 6"/>
          <p:cNvSpPr txBox="0"/>
          <p:nvPr/>
        </p:nvSpPr>
        <p:spPr>
          <a:xfrm xmlns:a="http://schemas.openxmlformats.org/drawingml/2006/main">
            <a:off x="2324100" y="133350"/>
            <a:ext cx="1304925" cy="1352550"/>
          </a:xfrm>
          <a:prstGeom xmlns:a="http://schemas.openxmlformats.org/drawingml/2006/main" prst="ellipse">
            <a:avLst/>
          </a:prstGeom>
          <a:solidFill xmlns:a="http://schemas.openxmlformats.org/drawingml/2006/main">
            <a:srgbClr val="FFFFFF"/>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94" name="Path2 5"/>
          <p:cNvSpPr txBox="0"/>
          <p:nvPr/>
        </p:nvSpPr>
        <p:spPr>
          <a:xfrm xmlns:a="http://schemas.openxmlformats.org/drawingml/2006/main">
            <a:off x="2324100" y="1076325"/>
            <a:ext cx="390525" cy="257175"/>
          </a:xfrm>
          <a:prstGeom xmlns:a="http://schemas.openxmlformats.org/drawingml/2006/main" prst="rect">
            <a:avLst/>
          </a:prstGeom>
          <a:solidFill xmlns:a="http://schemas.openxmlformats.org/drawingml/2006/main">
            <a:srgbClr val="FFAA00"/>
          </a:solidFill>
          <a:ln xmlns:a="http://schemas.openxmlformats.org/drawingml/2006/main" w="66675">
            <a:solidFill>
              <a:srgbClr val="F8941D"/>
            </a:solidFill>
          </a:ln>
          <a:effectLst xmlns:a="http://schemas.openxmlformats.org/drawingml/2006/main"/>
        </p:spPr>
      </p:sp>
      <p:sp>
        <p:nvSpPr>
          <p:cNvPr id="295" name="Ellipse2 7"/>
          <p:cNvSpPr txBox="0"/>
          <p:nvPr/>
        </p:nvSpPr>
        <p:spPr>
          <a:xfrm xmlns:a="http://schemas.openxmlformats.org/drawingml/2006/main">
            <a:off x="609600" y="1181100"/>
            <a:ext cx="1866900" cy="1828800"/>
          </a:xfrm>
          <a:prstGeom xmlns:a="http://schemas.openxmlformats.org/drawingml/2006/main" prst="ellipse">
            <a:avLst/>
          </a:prstGeom>
          <a:solidFill xmlns:a="http://schemas.openxmlformats.org/drawingml/2006/main">
            <a:srgbClr val="FFFFFF"/>
          </a:solidFill>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296" name="attitudemules.gif"/>
          <p:cNvPicPr>
            <a:picLocks xmlns:a="http://schemas.openxmlformats.org/drawingml/2006/main" noChangeAspect="1"/>
          </p:cNvPicPr>
          <p:nvPr/>
        </p:nvPicPr>
        <p:blipFill>
          <a:blip xmlns:r="http://schemas.openxmlformats.org/officeDocument/2006/relationships" xmlns:a="http://schemas.openxmlformats.org/drawingml/2006/main" r:embed="Re7123f59f8644feb"/>
          <a:stretch xmlns:a="http://schemas.openxmlformats.org/drawingml/2006/main">
            <a:fillRect/>
          </a:stretch>
        </p:blipFill>
        <p:spPr>
          <a:xfrm xmlns:a="http://schemas.openxmlformats.org/drawingml/2006/main">
            <a:off x="4562475" y="7515225"/>
            <a:ext cx="3190875" cy="2124075"/>
          </a:xfrm>
          <a:prstGeom xmlns:a="http://schemas.openxmlformats.org/drawingml/2006/main" prst="rect"/>
          <a:effectLst xmlns:a="http://schemas.openxmlformats.org/drawingml/2006/main"/>
        </p:spPr>
      </p:pic>
    </p:spTree>
  </p:cSld>
</p:sld>
</file>

<file path=ppt/slides/slide7.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298" name="Body"/>
          <p:cNvSpPr txBox="1"/>
          <p:nvPr/>
        </p:nvSpPr>
        <p:spPr>
          <a:xfrm xmlns:a="http://schemas.openxmlformats.org/drawingml/2006/main">
            <a:off x="409575" y="1676400"/>
            <a:ext cx="3743325" cy="411480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Impact"/>
              </a:rPr>
              <a:t>It is important to note that we are all striving for the same things.</a:t>
            </a:r>
          </a:p>
          <a:p xmlns:a="http://schemas.openxmlformats.org/drawingml/2006/main">
            <a:pPr algn="l"/>
            <a:r>
              <a:rPr lang="en-US" sz="2025" b="0" i="0" u="none" spc="0" dirty="0" smtClean="0">
                <a:solidFill>
                  <a:srgbClr val="ffffff"/>
                </a:solidFill>
                <a:latin typeface="Impact"/>
              </a:rPr>
              <a:t/>
            </a:r>
          </a:p>
          <a:p xmlns:a="http://schemas.openxmlformats.org/drawingml/2006/main">
            <a:pPr algn="l"/>
            <a:r>
              <a:rPr lang="en-US" sz="2025" b="0" i="0" u="none" spc="0" dirty="0" smtClean="0">
                <a:solidFill>
                  <a:srgbClr val="ffffff"/>
                </a:solidFill>
                <a:latin typeface="Impact"/>
              </a:rPr>
              <a:t>Our methods may not all be the same.</a:t>
            </a:r>
          </a:p>
          <a:p xmlns:a="http://schemas.openxmlformats.org/drawingml/2006/main">
            <a:pPr algn="l"/>
            <a:r>
              <a:rPr lang="en-US" sz="2025" b="0" i="0" u="none" spc="0" dirty="0" smtClean="0">
                <a:solidFill>
                  <a:srgbClr val="ffffff"/>
                </a:solidFill>
                <a:latin typeface="Impact"/>
              </a:rPr>
              <a:t/>
            </a:r>
          </a:p>
          <a:p xmlns:a="http://schemas.openxmlformats.org/drawingml/2006/main">
            <a:pPr algn="l"/>
            <a:r>
              <a:rPr lang="en-US" sz="2025" b="0" i="0" u="none" spc="0" dirty="0" smtClean="0">
                <a:solidFill>
                  <a:srgbClr val="ffffff"/>
                </a:solidFill>
                <a:latin typeface="Impact"/>
              </a:rPr>
              <a:t>Acculturation, socialization and family values play a role in our development. </a:t>
            </a:r>
          </a:p>
        </p:txBody>
      </p:sp>
      <p:sp>
        <p:nvSpPr>
          <p:cNvPr id="299"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WHAT DO YOU WANT?</a:t>
            </a:r>
          </a:p>
        </p:txBody>
      </p:sp>
      <p:pic>
        <p:nvPicPr>
          <p:cNvPr id="300" name="safetysignbelong_12292011.gif 1"/>
          <p:cNvPicPr>
            <a:picLocks xmlns:a="http://schemas.openxmlformats.org/drawingml/2006/main" noChangeAspect="1"/>
          </p:cNvPicPr>
          <p:nvPr/>
        </p:nvPicPr>
        <p:blipFill>
          <a:blip xmlns:r="http://schemas.openxmlformats.org/officeDocument/2006/relationships" xmlns:a="http://schemas.openxmlformats.org/drawingml/2006/main" r:embed="R86767fc960fa4348"/>
          <a:stretch xmlns:a="http://schemas.openxmlformats.org/drawingml/2006/main">
            <a:fillRect/>
          </a:stretch>
        </p:blipFill>
        <p:spPr>
          <a:xfrm xmlns:a="http://schemas.openxmlformats.org/drawingml/2006/main">
            <a:off x="4362450" y="1419225"/>
            <a:ext cx="5448300" cy="3619500"/>
          </a:xfrm>
          <a:prstGeom xmlns:a="http://schemas.openxmlformats.org/drawingml/2006/main" prst="rect"/>
          <a:effectLst xmlns:a="http://schemas.openxmlformats.org/drawingml/2006/main"/>
        </p:spPr>
      </p:pic>
    </p:spTree>
  </p:cSld>
</p:sld>
</file>

<file path=ppt/slides/slide8.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02" name="Title"/>
          <p:cNvSpPr txBox="1"/>
          <p:nvPr/>
        </p:nvSpPr>
        <p:spPr>
          <a:xfrm xmlns:a="http://schemas.openxmlformats.org/drawingml/2006/main">
            <a:off x="381000" y="228600"/>
            <a:ext cx="2505075" cy="9715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1500" b="1" i="0" u="none" spc="0" dirty="0" smtClean="0">
                <a:solidFill>
                  <a:srgbClr val="000000"/>
                </a:solidFill>
                <a:latin typeface="Calibri"/>
              </a:rPr>
              <a:t>Safety</a:t>
            </a:r>
          </a:p>
        </p:txBody>
      </p:sp>
      <p:sp>
        <p:nvSpPr>
          <p:cNvPr id="303" name="Body"/>
          <p:cNvSpPr txBox="1"/>
          <p:nvPr/>
        </p:nvSpPr>
        <p:spPr>
          <a:xfrm xmlns:a="http://schemas.openxmlformats.org/drawingml/2006/main">
            <a:off x="2981325" y="228600"/>
            <a:ext cx="4257675" cy="4876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000000"/>
                </a:solidFill>
                <a:latin typeface="Calibri"/>
              </a:rPr>
              <a:t/>
            </a:r>
          </a:p>
        </p:txBody>
      </p:sp>
      <p:sp>
        <p:nvSpPr>
          <p:cNvPr id="304" name="Body_2"/>
          <p:cNvSpPr txBox="1"/>
          <p:nvPr/>
        </p:nvSpPr>
        <p:spPr>
          <a:xfrm xmlns:a="http://schemas.openxmlformats.org/drawingml/2006/main">
            <a:off x="381000" y="1200150"/>
            <a:ext cx="2505075" cy="39052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000000"/>
                </a:solidFill>
                <a:latin typeface="Calibri"/>
              </a:rPr>
              <a:t>Rules</a:t>
            </a:r>
          </a:p>
          <a:p xmlns:a="http://schemas.openxmlformats.org/drawingml/2006/main">
            <a:pPr algn="l"/>
            <a:r>
              <a:rPr lang="en-US" sz="975" b="0" i="0" u="none" spc="0" dirty="0" smtClean="0">
                <a:solidFill>
                  <a:srgbClr val="000000"/>
                </a:solidFill>
                <a:latin typeface="Calibri"/>
              </a:rPr>
              <a:t>Guidelines</a:t>
            </a:r>
          </a:p>
          <a:p xmlns:a="http://schemas.openxmlformats.org/drawingml/2006/main">
            <a:pPr algn="l"/>
            <a:r>
              <a:rPr lang="en-US" sz="975" b="0" i="0" u="none" spc="0" dirty="0" smtClean="0">
                <a:solidFill>
                  <a:srgbClr val="000000"/>
                </a:solidFill>
                <a:latin typeface="Calibri"/>
              </a:rPr>
              <a:t>Boundaries</a:t>
            </a:r>
          </a:p>
          <a:p xmlns:a="http://schemas.openxmlformats.org/drawingml/2006/main">
            <a:pPr algn="l"/>
            <a:r>
              <a:rPr lang="en-US" sz="975" b="0" i="0" u="none" spc="0" dirty="0" smtClean="0">
                <a:solidFill>
                  <a:srgbClr val="000000"/>
                </a:solidFill>
                <a:latin typeface="Calibri"/>
              </a:rPr>
              <a:t>Predictability</a:t>
            </a:r>
          </a:p>
          <a:p xmlns:a="http://schemas.openxmlformats.org/drawingml/2006/main">
            <a:pPr algn="l"/>
            <a:r>
              <a:rPr lang="en-US" sz="975" b="0" i="0" u="none" spc="0" dirty="0" smtClean="0">
                <a:solidFill>
                  <a:srgbClr val="000000"/>
                </a:solidFill>
                <a:latin typeface="Calibri"/>
              </a:rPr>
              <a:t>“The Devil I know”</a:t>
            </a:r>
          </a:p>
        </p:txBody>
      </p:sp>
      <p:sp>
        <p:nvSpPr>
          <p:cNvPr id="305" name="TextBox 2"/>
          <p:cNvSpPr txBox="1"/>
          <p:nvPr/>
        </p:nvSpPr>
        <p:spPr>
          <a:xfrm xmlns:a="http://schemas.openxmlformats.org/drawingml/2006/main">
            <a:off x="514350" y="3886200"/>
            <a:ext cx="9639300" cy="1828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Junkos Typewriter"/>
              </a:rPr>
              <a:t>Safety</a:t>
            </a:r>
          </a:p>
        </p:txBody>
      </p:sp>
      <p:sp>
        <p:nvSpPr>
          <p:cNvPr id="306" name="instance966191"/>
          <p:cNvSpPr txBox="1"/>
          <p:nvPr/>
        </p:nvSpPr>
        <p:spPr>
          <a:xfrm xmlns:a="http://schemas.openxmlformats.org/drawingml/2006/main">
            <a:off x="2695575" y="1428750"/>
            <a:ext cx="4762500" cy="3810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400" b="1" i="0" u="none" spc="0" dirty="0" smtClean="0">
                <a:solidFill>
                  <a:srgbClr val="ffffff"/>
                </a:solidFill>
                <a:latin typeface="Lato"/>
              </a:rPr>
              <a:t/>
            </a:r>
          </a:p>
        </p:txBody>
      </p:sp>
      <p:sp>
        <p:nvSpPr>
          <p:cNvPr id="307" name="instance1071543"/>
          <p:cNvSpPr txBox="1"/>
          <p:nvPr/>
        </p:nvSpPr>
        <p:spPr>
          <a:xfrm xmlns:a="http://schemas.openxmlformats.org/drawingml/2006/main">
            <a:off x="2647950" y="1571625"/>
            <a:ext cx="5715000" cy="19526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“Here's to the crazy ones, the misfits, the rebels, the troublemakers, the round pegs in the square holes... the ones who see things differently -- they're not fond of rules... You can quote them, disagree with them, glorify or vilify them, but the only thing you can't do is ignore them because they change things... they push the human race forward, and while some may see them as the crazy ones, we see genius, because the ones who are crazy enough to think that they can change the world, are the ones who do.”</a:t>
            </a:r>
          </a:p>
          <a:p xmlns:a="http://schemas.openxmlformats.org/drawingml/2006/main">
            <a:pPr algn="r"/>
            <a:r>
              <a:rPr lang="en-US" sz="1350" b="0" i="0" u="none" spc="0" dirty="0" smtClean="0">
                <a:solidFill>
                  <a:srgbClr val="ffffff"/>
                </a:solidFill>
                <a:latin typeface="Lato"/>
              </a:rPr>
              <a:t>- Steve Jobs     </a:t>
            </a:r>
          </a:p>
        </p:txBody>
      </p:sp>
    </p:spTree>
  </p:cSld>
</p:sld>
</file>

<file path=ppt/slides/slide9.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09" name="Title"/>
          <p:cNvSpPr txBox="1"/>
          <p:nvPr/>
        </p:nvSpPr>
        <p:spPr>
          <a:xfrm xmlns:a="http://schemas.openxmlformats.org/drawingml/2006/main">
            <a:off x="381000" y="228600"/>
            <a:ext cx="2505075" cy="9715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1500" b="1" i="0" u="none" spc="0" dirty="0" smtClean="0">
                <a:solidFill>
                  <a:srgbClr val="000000"/>
                </a:solidFill>
                <a:latin typeface="Calibri"/>
              </a:rPr>
              <a:t>Significance</a:t>
            </a:r>
          </a:p>
        </p:txBody>
      </p:sp>
      <p:sp>
        <p:nvSpPr>
          <p:cNvPr id="310" name="Body"/>
          <p:cNvSpPr txBox="1"/>
          <p:nvPr/>
        </p:nvSpPr>
        <p:spPr>
          <a:xfrm xmlns:a="http://schemas.openxmlformats.org/drawingml/2006/main">
            <a:off x="2981325" y="228600"/>
            <a:ext cx="4257675" cy="4876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000000"/>
                </a:solidFill>
                <a:latin typeface="Calibri"/>
              </a:rPr>
              <a:t/>
            </a:r>
          </a:p>
        </p:txBody>
      </p:sp>
      <p:sp>
        <p:nvSpPr>
          <p:cNvPr id="311" name="Body_2"/>
          <p:cNvSpPr txBox="1"/>
          <p:nvPr/>
        </p:nvSpPr>
        <p:spPr>
          <a:xfrm xmlns:a="http://schemas.openxmlformats.org/drawingml/2006/main">
            <a:off x="381000" y="1200150"/>
            <a:ext cx="2505075" cy="39052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000000"/>
                </a:solidFill>
                <a:latin typeface="Calibri"/>
              </a:rPr>
              <a:t>Purpose: Knowing</a:t>
            </a:r>
          </a:p>
          <a:p xmlns:a="http://schemas.openxmlformats.org/drawingml/2006/main">
            <a:pPr algn="l"/>
            <a:r>
              <a:rPr lang="en-US" sz="975" b="0" i="0" u="none" spc="0" dirty="0" smtClean="0">
                <a:solidFill>
                  <a:srgbClr val="000000"/>
                </a:solidFill>
                <a:latin typeface="Calibri"/>
              </a:rPr>
              <a:t>Value</a:t>
            </a:r>
          </a:p>
          <a:p xmlns:a="http://schemas.openxmlformats.org/drawingml/2006/main">
            <a:pPr algn="l"/>
            <a:r>
              <a:rPr lang="en-US" sz="975" b="0" i="0" u="none" spc="0" dirty="0" smtClean="0">
                <a:solidFill>
                  <a:srgbClr val="000000"/>
                </a:solidFill>
                <a:latin typeface="Calibri"/>
              </a:rPr>
              <a:t>Contribution</a:t>
            </a:r>
          </a:p>
          <a:p xmlns:a="http://schemas.openxmlformats.org/drawingml/2006/main">
            <a:pPr algn="l"/>
            <a:r>
              <a:rPr lang="en-US" sz="975" b="0" i="0" u="none" spc="0" dirty="0" smtClean="0">
                <a:solidFill>
                  <a:srgbClr val="000000"/>
                </a:solidFill>
                <a:latin typeface="Calibri"/>
              </a:rPr>
              <a:t>Goals</a:t>
            </a:r>
          </a:p>
          <a:p xmlns:a="http://schemas.openxmlformats.org/drawingml/2006/main">
            <a:pPr algn="l"/>
            <a:r>
              <a:rPr lang="en-US" sz="975" b="0" i="0" u="none" spc="0" dirty="0" smtClean="0">
                <a:solidFill>
                  <a:srgbClr val="000000"/>
                </a:solidFill>
                <a:latin typeface="Calibri"/>
              </a:rPr>
              <a:t>Self worth</a:t>
            </a:r>
          </a:p>
          <a:p xmlns:a="http://schemas.openxmlformats.org/drawingml/2006/main">
            <a:pPr algn="l"/>
            <a:r>
              <a:rPr lang="en-US" sz="975" b="0" i="0" u="none" spc="0" dirty="0" smtClean="0">
                <a:solidFill>
                  <a:srgbClr val="000000"/>
                </a:solidFill>
                <a:latin typeface="Calibri"/>
              </a:rPr>
              <a:t>CHOICE</a:t>
            </a:r>
          </a:p>
        </p:txBody>
      </p:sp>
      <p:sp>
        <p:nvSpPr>
          <p:cNvPr id="312" name="TextBox 2"/>
          <p:cNvSpPr txBox="1"/>
          <p:nvPr/>
        </p:nvSpPr>
        <p:spPr>
          <a:xfrm xmlns:a="http://schemas.openxmlformats.org/drawingml/2006/main">
            <a:off x="257175" y="4029075"/>
            <a:ext cx="9639300" cy="1828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Junkos Typewriter"/>
              </a:rPr>
              <a:t>S</a:t>
            </a:r>
            <a:r>
              <a:rPr lang="en-US" sz="10050" b="0" i="0" u="none" spc="0" dirty="0" smtClean="0">
                <a:solidFill>
                  <a:srgbClr val="ffffff"/>
                </a:solidFill>
                <a:latin typeface="Junkos Typewriter"/>
              </a:rPr>
              <a:t>ignificance</a:t>
            </a:r>
          </a:p>
        </p:txBody>
      </p:sp>
      <p:sp>
        <p:nvSpPr>
          <p:cNvPr id="313" name="instance1124595"/>
          <p:cNvSpPr txBox="1"/>
          <p:nvPr/>
        </p:nvSpPr>
        <p:spPr>
          <a:xfrm xmlns:a="http://schemas.openxmlformats.org/drawingml/2006/main">
            <a:off x="6943725" y="1895475"/>
            <a:ext cx="2905125" cy="18002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400" b="0" i="0" u="none" spc="0" dirty="0" smtClean="0">
                <a:solidFill>
                  <a:srgbClr val="ffffff"/>
                </a:solidFill>
                <a:latin typeface="Lato"/>
              </a:rPr>
              <a:t>“Your sole contribution to the sum of things is yourself.”</a:t>
            </a:r>
          </a:p>
          <a:p xmlns:a="http://schemas.openxmlformats.org/drawingml/2006/main">
            <a:pPr algn="r"/>
            <a:r>
              <a:rPr lang="en-US" sz="1575" b="0" i="0" u="none" spc="0" dirty="0" smtClean="0">
                <a:solidFill>
                  <a:srgbClr val="ffffff"/>
                </a:solidFill>
                <a:latin typeface="Lato"/>
              </a:rPr>
              <a:t>- Frank Crane </a:t>
            </a:r>
          </a:p>
        </p:txBody>
      </p:sp>
      <p:pic>
        <p:nvPicPr>
          <p:cNvPr id="314" name="attitudemules.gif"/>
          <p:cNvPicPr>
            <a:picLocks xmlns:a="http://schemas.openxmlformats.org/drawingml/2006/main" noChangeAspect="1"/>
          </p:cNvPicPr>
          <p:nvPr/>
        </p:nvPicPr>
        <p:blipFill>
          <a:blip xmlns:r="http://schemas.openxmlformats.org/officeDocument/2006/relationships" xmlns:a="http://schemas.openxmlformats.org/drawingml/2006/main" r:embed="R8cd791e51c57469c"/>
          <a:stretch xmlns:a="http://schemas.openxmlformats.org/drawingml/2006/main">
            <a:fillRect/>
          </a:stretch>
        </p:blipFill>
        <p:spPr>
          <a:xfrm xmlns:a="http://schemas.openxmlformats.org/drawingml/2006/main">
            <a:off x="2057400" y="1095375"/>
            <a:ext cx="4362450" cy="2905125"/>
          </a:xfrm>
          <a:prstGeom xmlns:a="http://schemas.openxmlformats.org/drawingml/2006/main" prst="rect"/>
          <a:effectLst xmlns:a="http://schemas.openxmlformats.org/drawingml/2006/main"/>
        </p:spPr>
      </p:pic>
    </p:spTree>
  </p:cSld>
</p:sld>
</file>

<file path=ppt/slides/slidea.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16" name="Title"/>
          <p:cNvSpPr txBox="1"/>
          <p:nvPr/>
        </p:nvSpPr>
        <p:spPr>
          <a:xfrm xmlns:a="http://schemas.openxmlformats.org/drawingml/2006/main">
            <a:off x="381000" y="228600"/>
            <a:ext cx="2505075" cy="9715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1500" b="1" i="0" u="none" spc="0" dirty="0" smtClean="0">
                <a:solidFill>
                  <a:srgbClr val="000000"/>
                </a:solidFill>
                <a:latin typeface="Calibri"/>
              </a:rPr>
              <a:t>Belonging</a:t>
            </a:r>
          </a:p>
        </p:txBody>
      </p:sp>
      <p:sp>
        <p:nvSpPr>
          <p:cNvPr id="317" name="Body"/>
          <p:cNvSpPr txBox="1"/>
          <p:nvPr/>
        </p:nvSpPr>
        <p:spPr>
          <a:xfrm xmlns:a="http://schemas.openxmlformats.org/drawingml/2006/main">
            <a:off x="2981325" y="228600"/>
            <a:ext cx="4257675" cy="4876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000000"/>
                </a:solidFill>
                <a:latin typeface="Calibri"/>
              </a:rPr>
              <a:t/>
            </a:r>
          </a:p>
        </p:txBody>
      </p:sp>
      <p:sp>
        <p:nvSpPr>
          <p:cNvPr id="318" name="Body_2"/>
          <p:cNvSpPr txBox="1"/>
          <p:nvPr/>
        </p:nvSpPr>
        <p:spPr>
          <a:xfrm xmlns:a="http://schemas.openxmlformats.org/drawingml/2006/main">
            <a:off x="381000" y="1200150"/>
            <a:ext cx="2505075" cy="39052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000000"/>
                </a:solidFill>
                <a:latin typeface="Calibri"/>
              </a:rPr>
              <a:t>Gangs</a:t>
            </a:r>
          </a:p>
          <a:p xmlns:a="http://schemas.openxmlformats.org/drawingml/2006/main">
            <a:pPr algn="l"/>
            <a:r>
              <a:rPr lang="en-US" sz="975" b="0" i="0" u="none" spc="0" dirty="0" smtClean="0">
                <a:solidFill>
                  <a:srgbClr val="000000"/>
                </a:solidFill>
                <a:latin typeface="Calibri"/>
              </a:rPr>
              <a:t>Family</a:t>
            </a:r>
          </a:p>
          <a:p xmlns:a="http://schemas.openxmlformats.org/drawingml/2006/main">
            <a:pPr algn="l"/>
            <a:r>
              <a:rPr lang="en-US" sz="975" b="0" i="0" u="none" spc="0" dirty="0" smtClean="0">
                <a:solidFill>
                  <a:srgbClr val="000000"/>
                </a:solidFill>
                <a:latin typeface="Calibri"/>
              </a:rPr>
              <a:t>Peers Groups</a:t>
            </a:r>
          </a:p>
          <a:p xmlns:a="http://schemas.openxmlformats.org/drawingml/2006/main">
            <a:pPr algn="l"/>
            <a:r>
              <a:rPr lang="en-US" sz="975" b="0" i="0" u="none" spc="0" dirty="0" smtClean="0">
                <a:solidFill>
                  <a:srgbClr val="000000"/>
                </a:solidFill>
                <a:latin typeface="Calibri"/>
              </a:rPr>
              <a:t>Teams</a:t>
            </a:r>
          </a:p>
          <a:p xmlns:a="http://schemas.openxmlformats.org/drawingml/2006/main">
            <a:pPr algn="l"/>
            <a:r>
              <a:rPr lang="en-US" sz="975" b="0" i="0" u="none" spc="0" dirty="0" smtClean="0">
                <a:solidFill>
                  <a:srgbClr val="000000"/>
                </a:solidFill>
                <a:latin typeface="Calibri"/>
              </a:rPr>
              <a:t>Social Groupings</a:t>
            </a:r>
          </a:p>
          <a:p xmlns:a="http://schemas.openxmlformats.org/drawingml/2006/main">
            <a:pPr algn="l"/>
            <a:r>
              <a:rPr lang="en-US" sz="975" b="0" i="0" u="none" spc="0" dirty="0" smtClean="0">
                <a:solidFill>
                  <a:srgbClr val="000000"/>
                </a:solidFill>
                <a:latin typeface="Calibri"/>
              </a:rPr>
              <a:t>Purpose in action</a:t>
            </a:r>
          </a:p>
          <a:p xmlns:a="http://schemas.openxmlformats.org/drawingml/2006/main">
            <a:pPr algn="l"/>
            <a:r>
              <a:rPr lang="en-US" sz="975" b="0" i="0" u="none" spc="0" dirty="0" smtClean="0">
                <a:solidFill>
                  <a:srgbClr val="000000"/>
                </a:solidFill>
                <a:latin typeface="Calibri"/>
              </a:rPr>
              <a:t/>
            </a:r>
          </a:p>
        </p:txBody>
      </p:sp>
      <p:sp>
        <p:nvSpPr>
          <p:cNvPr id="319" name="TextBox 2"/>
          <p:cNvSpPr txBox="1"/>
          <p:nvPr/>
        </p:nvSpPr>
        <p:spPr>
          <a:xfrm xmlns:a="http://schemas.openxmlformats.org/drawingml/2006/main">
            <a:off x="514350" y="3886200"/>
            <a:ext cx="9639300" cy="1828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Junkos Typewriter"/>
              </a:rPr>
              <a:t>B</a:t>
            </a:r>
            <a:r>
              <a:rPr lang="en-US" sz="10050" b="0" i="0" u="none" spc="0" dirty="0" smtClean="0">
                <a:solidFill>
                  <a:srgbClr val="ffffff"/>
                </a:solidFill>
                <a:latin typeface="Junkos Typewriter"/>
              </a:rPr>
              <a:t>e</a:t>
            </a:r>
            <a:r>
              <a:rPr lang="en-US" sz="13350" b="0" i="0" u="none" spc="0" dirty="0" smtClean="0">
                <a:solidFill>
                  <a:srgbClr val="ffffff"/>
                </a:solidFill>
                <a:latin typeface="Junkos Typewriter"/>
              </a:rPr>
              <a:t>longing</a:t>
            </a:r>
          </a:p>
        </p:txBody>
      </p:sp>
      <p:sp>
        <p:nvSpPr>
          <p:cNvPr id="320" name="instance1176767"/>
          <p:cNvSpPr txBox="1"/>
          <p:nvPr/>
        </p:nvSpPr>
        <p:spPr>
          <a:xfrm xmlns:a="http://schemas.openxmlformats.org/drawingml/2006/main">
            <a:off x="2476500" y="2609850"/>
            <a:ext cx="5715000" cy="1066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400" b="0" i="0" u="none" spc="0" dirty="0" smtClean="0">
                <a:solidFill>
                  <a:srgbClr val="ffffff"/>
                </a:solidFill>
                <a:latin typeface="Lato"/>
              </a:rPr>
              <a:t>“The greatest thing in the world is to know how to belong to oneself.”</a:t>
            </a:r>
          </a:p>
          <a:p xmlns:a="http://schemas.openxmlformats.org/drawingml/2006/main">
            <a:pPr algn="r"/>
            <a:r>
              <a:rPr lang="en-US" sz="1575" b="0" i="0" u="none" spc="0" dirty="0" smtClean="0">
                <a:solidFill>
                  <a:srgbClr val="ffffff"/>
                </a:solidFill>
                <a:latin typeface="Lato"/>
              </a:rPr>
              <a:t>- Michel de Montaigne  (1533 - 1592)</a:t>
            </a:r>
          </a:p>
        </p:txBody>
      </p:sp>
    </p:spTree>
  </p:cSld>
</p:sld>
</file>

<file path=ppt/slides/slideb.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322" name="Gorilla"/>
          <p:cNvPicPr>
            <a:picLocks xmlns:a="http://schemas.openxmlformats.org/drawingml/2006/main" noChangeAspect="1"/>
          </p:cNvPicPr>
          <p:nvPr/>
        </p:nvPicPr>
        <p:blipFill>
          <a:blip xmlns:r="http://schemas.openxmlformats.org/officeDocument/2006/relationships" xmlns:a="http://schemas.openxmlformats.org/drawingml/2006/main" r:embed="R64cc49f9fcfc4f8e"/>
          <a:stretch xmlns:a="http://schemas.openxmlformats.org/drawingml/2006/main">
            <a:fillRect/>
          </a:stretch>
        </p:blipFill>
        <p:spPr>
          <a:xfrm xmlns:a="http://schemas.openxmlformats.org/drawingml/2006/main">
            <a:off x="-66675" y="-752475"/>
            <a:ext cx="10287000" cy="8239125"/>
          </a:xfrm>
          <a:prstGeom xmlns:a="http://schemas.openxmlformats.org/drawingml/2006/main" prst="rect"/>
          <a:effectLst xmlns:a="http://schemas.openxmlformats.org/drawingml/2006/main"/>
        </p:spPr>
      </p:pic>
      <p:sp>
        <p:nvSpPr>
          <p:cNvPr id="323" name="Body"/>
          <p:cNvSpPr txBox="1"/>
          <p:nvPr/>
        </p:nvSpPr>
        <p:spPr>
          <a:xfrm xmlns:a="http://schemas.openxmlformats.org/drawingml/2006/main">
            <a:off x="4724400" y="2886075"/>
            <a:ext cx="6810375" cy="411480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2700" b="1" i="0" u="none" spc="0" dirty="0" smtClean="0">
                <a:solidFill>
                  <a:srgbClr val="ffffff"/>
                </a:solidFill>
                <a:latin typeface="Impact"/>
              </a:rPr>
              <a:t>The trash, the game the winner</a:t>
            </a:r>
          </a:p>
          <a:p xmlns:a="http://schemas.openxmlformats.org/drawingml/2006/main">
            <a:pPr algn="l"/>
            <a:r>
              <a:rPr lang="en-US" sz="2700" b="1" i="0" u="none" spc="0" dirty="0" smtClean="0">
                <a:solidFill>
                  <a:srgbClr val="ffffff"/>
                </a:solidFill>
                <a:latin typeface="Impact"/>
              </a:rPr>
              <a:t>Great Apes don't go to the hospital</a:t>
            </a:r>
          </a:p>
          <a:p xmlns:a="http://schemas.openxmlformats.org/drawingml/2006/main">
            <a:pPr algn="l"/>
            <a:r>
              <a:rPr lang="en-US" sz="2700" b="1" i="0" u="none" spc="0" dirty="0" smtClean="0">
                <a:solidFill>
                  <a:srgbClr val="ffffff"/>
                </a:solidFill>
                <a:latin typeface="Impact"/>
              </a:rPr>
              <a:t>I hear what you say, I see what you do</a:t>
            </a:r>
          </a:p>
        </p:txBody>
      </p:sp>
      <p:sp>
        <p:nvSpPr>
          <p:cNvPr id="324" name="Title"/>
          <p:cNvSpPr txBox="1"/>
          <p:nvPr/>
        </p:nvSpPr>
        <p:spPr>
          <a:xfrm xmlns:a="http://schemas.openxmlformats.org/drawingml/2006/main">
            <a:off x="3009900" y="4191000"/>
            <a:ext cx="6810375" cy="6667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LISTEN ONLY TO MOVEMENT</a:t>
            </a:r>
          </a:p>
        </p:txBody>
      </p:sp>
    </p:spTree>
  </p:cSld>
</p:sld>
</file>

<file path=ppt/slides/slidec.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26" name="Body"/>
          <p:cNvSpPr txBox="1"/>
          <p:nvPr/>
        </p:nvSpPr>
        <p:spPr>
          <a:xfrm xmlns:a="http://schemas.openxmlformats.org/drawingml/2006/main">
            <a:off x="400050" y="11239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text</a:t>
            </a:r>
          </a:p>
        </p:txBody>
      </p:sp>
      <p:sp>
        <p:nvSpPr>
          <p:cNvPr id="327"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BAD/GOOD ATTITUDES</a:t>
            </a:r>
          </a:p>
        </p:txBody>
      </p:sp>
      <p:pic>
        <p:nvPicPr>
          <p:cNvPr id="328" name="attitudemules.gif 2"/>
          <p:cNvPicPr>
            <a:picLocks xmlns:a="http://schemas.openxmlformats.org/drawingml/2006/main" noChangeAspect="1"/>
          </p:cNvPicPr>
          <p:nvPr/>
        </p:nvPicPr>
        <p:blipFill>
          <a:blip xmlns:r="http://schemas.openxmlformats.org/officeDocument/2006/relationships" xmlns:a="http://schemas.openxmlformats.org/drawingml/2006/main" r:embed="R5047d9b0775949d2"/>
          <a:stretch xmlns:a="http://schemas.openxmlformats.org/drawingml/2006/main">
            <a:fillRect/>
          </a:stretch>
        </p:blipFill>
        <p:spPr>
          <a:xfrm xmlns:a="http://schemas.openxmlformats.org/drawingml/2006/main">
            <a:off x="4895850" y="1485900"/>
            <a:ext cx="5000625" cy="3333750"/>
          </a:xfrm>
          <a:prstGeom xmlns:a="http://schemas.openxmlformats.org/drawingml/2006/main" prst="rect"/>
          <a:effectLst xmlns:a="http://schemas.openxmlformats.org/drawingml/2006/main"/>
        </p:spPr>
      </p:pic>
      <p:pic>
        <p:nvPicPr>
          <p:cNvPr id="329" name="reactivgoalproactive.gif 2"/>
          <p:cNvPicPr>
            <a:picLocks xmlns:a="http://schemas.openxmlformats.org/drawingml/2006/main" noChangeAspect="1"/>
          </p:cNvPicPr>
          <p:nvPr/>
        </p:nvPicPr>
        <p:blipFill>
          <a:blip xmlns:r="http://schemas.openxmlformats.org/officeDocument/2006/relationships" xmlns:a="http://schemas.openxmlformats.org/drawingml/2006/main" r:embed="R09ede4e8c270439b"/>
          <a:stretch xmlns:a="http://schemas.openxmlformats.org/drawingml/2006/main">
            <a:fillRect/>
          </a:stretch>
        </p:blipFill>
        <p:spPr>
          <a:xfrm xmlns:a="http://schemas.openxmlformats.org/drawingml/2006/main">
            <a:off x="533400" y="2552700"/>
            <a:ext cx="4057650" cy="2686050"/>
          </a:xfrm>
          <a:prstGeom xmlns:a="http://schemas.openxmlformats.org/drawingml/2006/main" prst="rect"/>
          <a:effectLst xmlns:a="http://schemas.openxmlformats.org/drawingml/2006/main"/>
        </p:spPr>
      </p:pic>
    </p:spTree>
  </p:cSld>
</p:sld>
</file>

<file path=ppt/slides/slided.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31"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00" b="0" i="0" u="none" spc="0" dirty="0" smtClean="0">
                <a:solidFill>
                  <a:srgbClr val="3f3f3f"/>
                </a:solidFill>
                <a:latin typeface="Nina Compressed"/>
              </a:rPr>
              <a:t>13</a:t>
            </a:r>
          </a:p>
        </p:txBody>
      </p:sp>
      <p:pic>
        <p:nvPicPr>
          <p:cNvPr id="332" name="Wood_Grey_04.png 2"/>
          <p:cNvPicPr>
            <a:picLocks xmlns:a="http://schemas.openxmlformats.org/drawingml/2006/main" noChangeAspect="1"/>
          </p:cNvPicPr>
          <p:nvPr/>
        </p:nvPicPr>
        <p:blipFill>
          <a:blip xmlns:r="http://schemas.openxmlformats.org/officeDocument/2006/relationships" xmlns:a="http://schemas.openxmlformats.org/drawingml/2006/main" r:embed="R5585c6c5b3d248ff"/>
          <a:stretch xmlns:a="http://schemas.openxmlformats.org/drawingml/2006/main">
            <a:fillRect/>
          </a:stretch>
        </p:blipFill>
        <p:spPr>
          <a:xfrm xmlns:a="http://schemas.openxmlformats.org/drawingml/2006/main">
            <a:off x="-638175" y="-542925"/>
            <a:ext cx="11544300" cy="7105650"/>
          </a:xfrm>
          <a:prstGeom xmlns:a="http://schemas.openxmlformats.org/drawingml/2006/main" prst="rect"/>
          <a:effectLst xmlns:a="http://schemas.openxmlformats.org/drawingml/2006/main"/>
        </p:spPr>
      </p:pic>
      <p:pic>
        <p:nvPicPr>
          <p:cNvPr id="333" name="6_tree.png 1"/>
          <p:cNvPicPr>
            <a:picLocks xmlns:a="http://schemas.openxmlformats.org/drawingml/2006/main" noChangeAspect="1"/>
          </p:cNvPicPr>
          <p:nvPr/>
        </p:nvPicPr>
        <p:blipFill>
          <a:blip xmlns:r="http://schemas.openxmlformats.org/officeDocument/2006/relationships" xmlns:a="http://schemas.openxmlformats.org/drawingml/2006/main" r:embed="Rb767f7f45f79477a"/>
          <a:stretch xmlns:a="http://schemas.openxmlformats.org/drawingml/2006/main">
            <a:fillRect/>
          </a:stretch>
        </p:blipFill>
        <p:spPr>
          <a:xfrm xmlns:a="http://schemas.openxmlformats.org/drawingml/2006/main">
            <a:off x="2752725" y="304800"/>
            <a:ext cx="7143750" cy="5353050"/>
          </a:xfrm>
          <a:prstGeom xmlns:a="http://schemas.openxmlformats.org/drawingml/2006/main" prst="rect"/>
          <a:effectLst xmlns:a="http://schemas.openxmlformats.org/drawingml/2006/main"/>
        </p:spPr>
      </p:pic>
      <p:pic>
        <p:nvPicPr>
          <p:cNvPr id="334" name="6_field.png 1"/>
          <p:cNvPicPr>
            <a:picLocks xmlns:a="http://schemas.openxmlformats.org/drawingml/2006/main" noChangeAspect="1"/>
          </p:cNvPicPr>
          <p:nvPr/>
        </p:nvPicPr>
        <p:blipFill>
          <a:blip xmlns:r="http://schemas.openxmlformats.org/officeDocument/2006/relationships" xmlns:a="http://schemas.openxmlformats.org/drawingml/2006/main" r:embed="R9c04cec6a02d40ec"/>
          <a:stretch xmlns:a="http://schemas.openxmlformats.org/drawingml/2006/main">
            <a:fillRect/>
          </a:stretch>
        </p:blipFill>
        <p:spPr>
          <a:xfrm xmlns:a="http://schemas.openxmlformats.org/drawingml/2006/main">
            <a:off x="542925" y="361950"/>
            <a:ext cx="7143750" cy="5353050"/>
          </a:xfrm>
          <a:prstGeom xmlns:a="http://schemas.openxmlformats.org/drawingml/2006/main" prst="rect"/>
          <a:effectLst xmlns:a="http://schemas.openxmlformats.org/drawingml/2006/main"/>
        </p:spPr>
      </p:pic>
      <p:sp>
        <p:nvSpPr>
          <p:cNvPr id="335" name="TextBox 19"/>
          <p:cNvSpPr txBox="1"/>
          <p:nvPr/>
        </p:nvSpPr>
        <p:spPr>
          <a:xfrm xmlns:a="http://schemas.openxmlformats.org/drawingml/2006/main">
            <a:off x="4981575" y="1647825"/>
            <a:ext cx="245745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1" i="0" u="none" spc="0" dirty="0" smtClean="0">
                <a:solidFill>
                  <a:srgbClr val="ffffff"/>
                </a:solidFill>
                <a:latin typeface="Droid Sans"/>
              </a:rPr>
              <a:t>SPIRIT</a:t>
            </a:r>
          </a:p>
        </p:txBody>
      </p:sp>
      <p:sp>
        <p:nvSpPr>
          <p:cNvPr id="336" name="TextBox 18"/>
          <p:cNvSpPr txBox="1"/>
          <p:nvPr/>
        </p:nvSpPr>
        <p:spPr>
          <a:xfrm xmlns:a="http://schemas.openxmlformats.org/drawingml/2006/main">
            <a:off x="2428875" y="1743075"/>
            <a:ext cx="245745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1" i="0" u="none" spc="0" dirty="0" smtClean="0">
                <a:solidFill>
                  <a:srgbClr val="f8941d"/>
                </a:solidFill>
                <a:latin typeface="Droid Sans"/>
              </a:rPr>
              <a:t>Body</a:t>
            </a:r>
          </a:p>
        </p:txBody>
      </p:sp>
      <p:sp>
        <p:nvSpPr>
          <p:cNvPr id="337" name="TextBox 20"/>
          <p:cNvSpPr txBox="1"/>
          <p:nvPr/>
        </p:nvSpPr>
        <p:spPr>
          <a:xfrm xmlns:a="http://schemas.openxmlformats.org/drawingml/2006/main">
            <a:off x="1666875" y="361950"/>
            <a:ext cx="6372225" cy="10001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6675" b="1" i="0" u="none" spc="0" dirty="0" smtClean="0">
                <a:solidFill>
                  <a:srgbClr val="577aae"/>
                </a:solidFill>
                <a:latin typeface="Droid Sans"/>
              </a:rPr>
              <a:t>HUMAN SOUL</a:t>
            </a:r>
          </a:p>
        </p:txBody>
      </p:sp>
    </p:spTree>
  </p:cSld>
</p:sld>
</file>

<file path=ppt/slides/slidee.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339" name="Group 1"/>
          <p:cNvSpPr txBox="0"/>
          <p:nvPr/>
        </p:nvSpPr>
        <p:spPr>
          <a:xfrm xmlns:a="http://schemas.openxmlformats.org/drawingml/2006/main">
            <a:off x="-266700" y="-152400"/>
            <a:ext cx="10239375" cy="63055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ppt/slides/slidef.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41" name="vbbhd0075.mov"/>
          <p:cNvSpPr txBox="0"/>
          <p:nvPr/>
        </p:nvSpPr>
        <p:spPr>
          <a:xfrm xmlns:a="http://schemas.openxmlformats.org/drawingml/2006/main">
            <a:off x="-361950" y="-104775"/>
            <a:ext cx="10572750" cy="59340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342" name="Body"/>
          <p:cNvSpPr txBox="1"/>
          <p:nvPr/>
        </p:nvSpPr>
        <p:spPr>
          <a:xfrm xmlns:a="http://schemas.openxmlformats.org/drawingml/2006/main">
            <a:off x="400050" y="11239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Double-click to enter text</a:t>
            </a:r>
          </a:p>
        </p:txBody>
      </p:sp>
      <p:sp>
        <p:nvSpPr>
          <p:cNvPr id="343" name="Title"/>
          <p:cNvSpPr txBox="1"/>
          <p:nvPr/>
        </p:nvSpPr>
        <p:spPr>
          <a:xfrm xmlns:a="http://schemas.openxmlformats.org/drawingml/2006/main">
            <a:off x="400050"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CLARITY OF PURPOSE</a:t>
            </a:r>
          </a:p>
        </p:txBody>
      </p:sp>
      <p:pic>
        <p:nvPicPr>
          <p:cNvPr id="344" name="RespectSlide8.gif 1"/>
          <p:cNvPicPr>
            <a:picLocks xmlns:a="http://schemas.openxmlformats.org/drawingml/2006/main" noChangeAspect="1"/>
          </p:cNvPicPr>
          <p:nvPr/>
        </p:nvPicPr>
        <p:blipFill>
          <a:blip xmlns:r="http://schemas.openxmlformats.org/officeDocument/2006/relationships" xmlns:a="http://schemas.openxmlformats.org/drawingml/2006/main" r:embed="Rb613ba56df314cd1"/>
          <a:stretch xmlns:a="http://schemas.openxmlformats.org/drawingml/2006/main">
            <a:fillRect/>
          </a:stretch>
        </p:blipFill>
        <p:spPr>
          <a:xfrm xmlns:a="http://schemas.openxmlformats.org/drawingml/2006/main">
            <a:off x="3971925" y="1181100"/>
            <a:ext cx="5934075" cy="3952875"/>
          </a:xfrm>
          <a:prstGeom xmlns:a="http://schemas.openxmlformats.org/drawingml/2006/main" prst="rect"/>
          <a:effectLst xmlns:a="http://schemas.openxmlformats.org/drawingml/2006/main"/>
        </p:spPr>
      </p:pic>
    </p:spTree>
  </p:cSld>
</p:sld>
</file>

<file path=docProps/app.xml><?xml version="1.0" encoding="utf-8"?>
<ap:Properties xmlns:vt="http://schemas.openxmlformats.org/officeDocument/2006/docPropsVTypes" xmlns:ap="http://schemas.openxmlformats.org/officeDocument/2006/extended-properties">
  <ap:TotalTime>0</ap:TotalTime>
  <ap:Words>0</ap:Words>
  <ap:Application>Microsoft Office PowerPoint</ap:Application>
  <ap:PresentationFormat>On-screen Show (4:3)</ap:PresentationFormat>
  <ap:Paragraphs>0</ap:Paragraphs>
  <ap:Slides>1</ap:Slides>
  <ap:Notes>0</ap:Notes>
  <ap:HiddenSlides>0</ap:HiddenSlides>
  <ap:MMClips>0</ap:MMClips>
  <ap:ScaleCrop>false</ap:ScaleCrop>
  <ap:HeadingPairs>
    <vt:vector baseType="variant" size="4">
      <vt:variant>
        <vt:lpstr>Theme</vt:lpstr>
      </vt:variant>
      <vt:variant>
        <vt:i4>1</vt:i4>
      </vt:variant>
      <vt:variant>
        <vt:lpstr>Slide Titles</vt:lpstr>
      </vt:variant>
      <vt:variant>
        <vt:i4>1</vt:i4>
      </vt:variant>
    </vt:vector>
  </ap:HeadingPairs>
  <ap:TitlesOfParts>
    <vt:vector baseType="lpstr" size="2">
      <vt:lpstr>Office Theme</vt:lpstr>
      <vt:lpstr>Slide 1</vt:lpstr>
    </vt:vector>
  </ap:TitlesOfParts>
  <ap:Company>sliderocket</ap:Company>
  <ap:LinksUpToDate>false</ap:LinksUpToDate>
  <ap:SharedDoc>false</ap:SharedDoc>
  <ap:HyperlinksChanged>false</ap:HyperlinksChanged>
  <ap:AppVersion>12.0000</ap:AppVersion>
</ap:Properties>
</file>